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31"/>
  </p:notesMasterIdLst>
  <p:handoutMasterIdLst>
    <p:handoutMasterId r:id="rId32"/>
  </p:handoutMasterIdLst>
  <p:sldIdLst>
    <p:sldId id="2145707299" r:id="rId7"/>
    <p:sldId id="2079" r:id="rId8"/>
    <p:sldId id="1596" r:id="rId9"/>
    <p:sldId id="2076137597" r:id="rId10"/>
    <p:sldId id="2145707293" r:id="rId11"/>
    <p:sldId id="2134805597" r:id="rId12"/>
    <p:sldId id="2134805595" r:id="rId13"/>
    <p:sldId id="2076136270" r:id="rId14"/>
    <p:sldId id="2145707317" r:id="rId15"/>
    <p:sldId id="2134805611" r:id="rId16"/>
    <p:sldId id="1622" r:id="rId17"/>
    <p:sldId id="1623" r:id="rId18"/>
    <p:sldId id="1632" r:id="rId19"/>
    <p:sldId id="1642" r:id="rId20"/>
    <p:sldId id="1633" r:id="rId21"/>
    <p:sldId id="3334" r:id="rId22"/>
    <p:sldId id="2076136307" r:id="rId23"/>
    <p:sldId id="2076136308" r:id="rId24"/>
    <p:sldId id="2076136282" r:id="rId25"/>
    <p:sldId id="2145707318" r:id="rId26"/>
    <p:sldId id="2076136368" r:id="rId27"/>
    <p:sldId id="2076136264" r:id="rId28"/>
    <p:sldId id="277" r:id="rId29"/>
    <p:sldId id="2076136275"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bby Slide" id="{4A4D1AEB-A6AA-4D30-A964-5981E3167F71}">
          <p14:sldIdLst/>
        </p14:section>
        <p14:section name="General content" id="{F8FC4E58-4B95-412B-BB13-0CB9B192F7F4}">
          <p14:sldIdLst>
            <p14:sldId id="2145707299"/>
            <p14:sldId id="2079"/>
            <p14:sldId id="1596"/>
            <p14:sldId id="2076137597"/>
            <p14:sldId id="2145707293"/>
            <p14:sldId id="2134805597"/>
            <p14:sldId id="2134805595"/>
            <p14:sldId id="2076136270"/>
            <p14:sldId id="2145707317"/>
            <p14:sldId id="2134805611"/>
            <p14:sldId id="1622"/>
            <p14:sldId id="1623"/>
            <p14:sldId id="1632"/>
            <p14:sldId id="1642"/>
            <p14:sldId id="1633"/>
            <p14:sldId id="3334"/>
            <p14:sldId id="2076136307"/>
            <p14:sldId id="2076136308"/>
            <p14:sldId id="2076136282"/>
            <p14:sldId id="2145707318"/>
            <p14:sldId id="2076136368"/>
            <p14:sldId id="2076136264"/>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73B9"/>
    <a:srgbClr val="0078D4"/>
    <a:srgbClr val="DBDBDB"/>
    <a:srgbClr val="FFFFFF"/>
    <a:srgbClr val="FBF7E7"/>
    <a:srgbClr val="F64036"/>
    <a:srgbClr val="FF8400"/>
    <a:srgbClr val="47291F"/>
    <a:srgbClr val="140D0D"/>
    <a:srgbClr val="4B2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A601E-E7DB-4843-A18D-E2B5BE9DA99B}" v="184" dt="2022-08-25T14:12:23.957"/>
    <p1510:client id="{6F4FE36F-8F48-43DA-87B7-DF4FFB6D9740}" v="28" vWet="30" dt="2022-08-25T14:03:12.704"/>
    <p1510:client id="{CED42048-6E9B-45F9-B327-185FEC60E960}" v="454" dt="2022-08-25T13:19:57.3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6" y="45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sa Juvonen" userId="c7243be1-99a3-4752-ab2a-0cf698cf8236" providerId="ADAL" clId="{CBE2BDA4-A2DC-48E0-9CB2-F245370DAF32}"/>
    <pc:docChg chg="undo custSel addSld delSld modSld modSection">
      <pc:chgData name="Vesa Juvonen" userId="c7243be1-99a3-4752-ab2a-0cf698cf8236" providerId="ADAL" clId="{CBE2BDA4-A2DC-48E0-9CB2-F245370DAF32}" dt="2022-08-11T15:58:13.136" v="303" actId="403"/>
      <pc:docMkLst>
        <pc:docMk/>
      </pc:docMkLst>
      <pc:sldChg chg="modSp mod">
        <pc:chgData name="Vesa Juvonen" userId="c7243be1-99a3-4752-ab2a-0cf698cf8236" providerId="ADAL" clId="{CBE2BDA4-A2DC-48E0-9CB2-F245370DAF32}" dt="2022-08-10T18:52:43.463" v="56" actId="1076"/>
        <pc:sldMkLst>
          <pc:docMk/>
          <pc:sldMk cId="10702720" sldId="2079"/>
        </pc:sldMkLst>
        <pc:spChg chg="mod">
          <ac:chgData name="Vesa Juvonen" userId="c7243be1-99a3-4752-ab2a-0cf698cf8236" providerId="ADAL" clId="{CBE2BDA4-A2DC-48E0-9CB2-F245370DAF32}" dt="2022-08-10T18:52:33.608" v="52" actId="1076"/>
          <ac:spMkLst>
            <pc:docMk/>
            <pc:sldMk cId="10702720" sldId="2079"/>
            <ac:spMk id="5" creationId="{00000000-0000-0000-0000-000000000000}"/>
          </ac:spMkLst>
        </pc:spChg>
        <pc:spChg chg="mod">
          <ac:chgData name="Vesa Juvonen" userId="c7243be1-99a3-4752-ab2a-0cf698cf8236" providerId="ADAL" clId="{CBE2BDA4-A2DC-48E0-9CB2-F245370DAF32}" dt="2022-08-10T18:52:43.463" v="56" actId="1076"/>
          <ac:spMkLst>
            <pc:docMk/>
            <pc:sldMk cId="10702720" sldId="2079"/>
            <ac:spMk id="8" creationId="{00000000-0000-0000-0000-000000000000}"/>
          </ac:spMkLst>
        </pc:spChg>
      </pc:sldChg>
      <pc:sldChg chg="modSp mod">
        <pc:chgData name="Vesa Juvonen" userId="c7243be1-99a3-4752-ab2a-0cf698cf8236" providerId="ADAL" clId="{CBE2BDA4-A2DC-48E0-9CB2-F245370DAF32}" dt="2022-08-10T19:00:33.851" v="300" actId="1076"/>
        <pc:sldMkLst>
          <pc:docMk/>
          <pc:sldMk cId="778883926" sldId="2076136264"/>
        </pc:sldMkLst>
        <pc:spChg chg="mod">
          <ac:chgData name="Vesa Juvonen" userId="c7243be1-99a3-4752-ab2a-0cf698cf8236" providerId="ADAL" clId="{CBE2BDA4-A2DC-48E0-9CB2-F245370DAF32}" dt="2022-08-10T19:00:25.518" v="297" actId="20577"/>
          <ac:spMkLst>
            <pc:docMk/>
            <pc:sldMk cId="778883926" sldId="2076136264"/>
            <ac:spMk id="14" creationId="{953584C8-8734-42EA-AD16-6AA2B405D249}"/>
          </ac:spMkLst>
        </pc:spChg>
        <pc:picChg chg="mod">
          <ac:chgData name="Vesa Juvonen" userId="c7243be1-99a3-4752-ab2a-0cf698cf8236" providerId="ADAL" clId="{CBE2BDA4-A2DC-48E0-9CB2-F245370DAF32}" dt="2022-08-10T19:00:33.851" v="300" actId="1076"/>
          <ac:picMkLst>
            <pc:docMk/>
            <pc:sldMk cId="778883926" sldId="2076136264"/>
            <ac:picMk id="10" creationId="{15B0DB46-24E4-45EE-8E26-622D1FA3D4D0}"/>
          </ac:picMkLst>
        </pc:picChg>
        <pc:picChg chg="mod">
          <ac:chgData name="Vesa Juvonen" userId="c7243be1-99a3-4752-ab2a-0cf698cf8236" providerId="ADAL" clId="{CBE2BDA4-A2DC-48E0-9CB2-F245370DAF32}" dt="2022-08-10T19:00:31.241" v="299" actId="1076"/>
          <ac:picMkLst>
            <pc:docMk/>
            <pc:sldMk cId="778883926" sldId="2076136264"/>
            <ac:picMk id="11" creationId="{47158F51-FAAD-4DE3-B803-9B850CB0571E}"/>
          </ac:picMkLst>
        </pc:picChg>
      </pc:sldChg>
      <pc:sldChg chg="mod modShow">
        <pc:chgData name="Vesa Juvonen" userId="c7243be1-99a3-4752-ab2a-0cf698cf8236" providerId="ADAL" clId="{CBE2BDA4-A2DC-48E0-9CB2-F245370DAF32}" dt="2022-08-10T18:52:58.333" v="57" actId="729"/>
        <pc:sldMkLst>
          <pc:docMk/>
          <pc:sldMk cId="2007154274" sldId="2076136270"/>
        </pc:sldMkLst>
      </pc:sldChg>
      <pc:sldChg chg="delSp modSp del mod modShow">
        <pc:chgData name="Vesa Juvonen" userId="c7243be1-99a3-4752-ab2a-0cf698cf8236" providerId="ADAL" clId="{CBE2BDA4-A2DC-48E0-9CB2-F245370DAF32}" dt="2022-08-10T18:55:40.740" v="77" actId="47"/>
        <pc:sldMkLst>
          <pc:docMk/>
          <pc:sldMk cId="837812005" sldId="2134805600"/>
        </pc:sldMkLst>
        <pc:spChg chg="del mod">
          <ac:chgData name="Vesa Juvonen" userId="c7243be1-99a3-4752-ab2a-0cf698cf8236" providerId="ADAL" clId="{CBE2BDA4-A2DC-48E0-9CB2-F245370DAF32}" dt="2022-08-10T18:54:13.788" v="75" actId="478"/>
          <ac:spMkLst>
            <pc:docMk/>
            <pc:sldMk cId="837812005" sldId="2134805600"/>
            <ac:spMk id="11" creationId="{96ABA5E7-B51C-646E-9B1A-94C2577FDDAA}"/>
          </ac:spMkLst>
        </pc:spChg>
      </pc:sldChg>
      <pc:sldChg chg="delSp modSp mod modShow">
        <pc:chgData name="Vesa Juvonen" userId="c7243be1-99a3-4752-ab2a-0cf698cf8236" providerId="ADAL" clId="{CBE2BDA4-A2DC-48E0-9CB2-F245370DAF32}" dt="2022-08-11T15:58:13.136" v="303" actId="403"/>
        <pc:sldMkLst>
          <pc:docMk/>
          <pc:sldMk cId="3452186815" sldId="2134805611"/>
        </pc:sldMkLst>
        <pc:spChg chg="mod">
          <ac:chgData name="Vesa Juvonen" userId="c7243be1-99a3-4752-ab2a-0cf698cf8236" providerId="ADAL" clId="{CBE2BDA4-A2DC-48E0-9CB2-F245370DAF32}" dt="2022-08-11T15:58:13.136" v="303" actId="403"/>
          <ac:spMkLst>
            <pc:docMk/>
            <pc:sldMk cId="3452186815" sldId="2134805611"/>
            <ac:spMk id="12" creationId="{24EC370B-AF62-4FF0-9567-91771F6DF07D}"/>
          </ac:spMkLst>
        </pc:spChg>
        <pc:spChg chg="del">
          <ac:chgData name="Vesa Juvonen" userId="c7243be1-99a3-4752-ab2a-0cf698cf8236" providerId="ADAL" clId="{CBE2BDA4-A2DC-48E0-9CB2-F245370DAF32}" dt="2022-08-10T18:57:31.224" v="107" actId="478"/>
          <ac:spMkLst>
            <pc:docMk/>
            <pc:sldMk cId="3452186815" sldId="2134805611"/>
            <ac:spMk id="13" creationId="{BC99F8FB-FC6D-39B6-CA2B-DE2A7ECE5E39}"/>
          </ac:spMkLst>
        </pc:spChg>
      </pc:sldChg>
      <pc:sldChg chg="del mod modShow">
        <pc:chgData name="Vesa Juvonen" userId="c7243be1-99a3-4752-ab2a-0cf698cf8236" providerId="ADAL" clId="{CBE2BDA4-A2DC-48E0-9CB2-F245370DAF32}" dt="2022-08-10T18:53:54.251" v="61" actId="47"/>
        <pc:sldMkLst>
          <pc:docMk/>
          <pc:sldMk cId="269270057" sldId="2145707306"/>
        </pc:sldMkLst>
      </pc:sldChg>
      <pc:sldChg chg="modSp add mod">
        <pc:chgData name="Vesa Juvonen" userId="c7243be1-99a3-4752-ab2a-0cf698cf8236" providerId="ADAL" clId="{CBE2BDA4-A2DC-48E0-9CB2-F245370DAF32}" dt="2022-08-10T18:53:50.364" v="60" actId="207"/>
        <pc:sldMkLst>
          <pc:docMk/>
          <pc:sldMk cId="2869296296" sldId="2145707316"/>
        </pc:sldMkLst>
        <pc:spChg chg="mod">
          <ac:chgData name="Vesa Juvonen" userId="c7243be1-99a3-4752-ab2a-0cf698cf8236" providerId="ADAL" clId="{CBE2BDA4-A2DC-48E0-9CB2-F245370DAF32}" dt="2022-08-10T18:53:45.160" v="59" actId="207"/>
          <ac:spMkLst>
            <pc:docMk/>
            <pc:sldMk cId="2869296296" sldId="2145707316"/>
            <ac:spMk id="18" creationId="{E5183C7A-C387-45C5-B839-7BB228B4091B}"/>
          </ac:spMkLst>
        </pc:spChg>
        <pc:spChg chg="mod">
          <ac:chgData name="Vesa Juvonen" userId="c7243be1-99a3-4752-ab2a-0cf698cf8236" providerId="ADAL" clId="{CBE2BDA4-A2DC-48E0-9CB2-F245370DAF32}" dt="2022-08-10T18:53:50.364" v="60" actId="207"/>
          <ac:spMkLst>
            <pc:docMk/>
            <pc:sldMk cId="2869296296" sldId="2145707316"/>
            <ac:spMk id="19" creationId="{B96EE522-6672-435D-A47F-0B904BCE8C3A}"/>
          </ac:spMkLst>
        </pc:spChg>
      </pc:sldChg>
      <pc:sldChg chg="addSp delSp modSp add mod">
        <pc:chgData name="Vesa Juvonen" userId="c7243be1-99a3-4752-ab2a-0cf698cf8236" providerId="ADAL" clId="{CBE2BDA4-A2DC-48E0-9CB2-F245370DAF32}" dt="2022-08-10T18:57:15.973" v="106" actId="20577"/>
        <pc:sldMkLst>
          <pc:docMk/>
          <pc:sldMk cId="1488650240" sldId="2145707317"/>
        </pc:sldMkLst>
        <pc:spChg chg="mod">
          <ac:chgData name="Vesa Juvonen" userId="c7243be1-99a3-4752-ab2a-0cf698cf8236" providerId="ADAL" clId="{CBE2BDA4-A2DC-48E0-9CB2-F245370DAF32}" dt="2022-08-10T18:55:54.518" v="92" actId="14100"/>
          <ac:spMkLst>
            <pc:docMk/>
            <pc:sldMk cId="1488650240" sldId="2145707317"/>
            <ac:spMk id="6" creationId="{91480DE8-A5FC-05F5-A4B9-B05D4D650380}"/>
          </ac:spMkLst>
        </pc:spChg>
        <pc:spChg chg="del">
          <ac:chgData name="Vesa Juvonen" userId="c7243be1-99a3-4752-ab2a-0cf698cf8236" providerId="ADAL" clId="{CBE2BDA4-A2DC-48E0-9CB2-F245370DAF32}" dt="2022-08-10T18:56:43.306" v="99" actId="478"/>
          <ac:spMkLst>
            <pc:docMk/>
            <pc:sldMk cId="1488650240" sldId="2145707317"/>
            <ac:spMk id="8" creationId="{5F8A841A-BE41-C758-D9AB-E14915EC68F4}"/>
          </ac:spMkLst>
        </pc:spChg>
        <pc:spChg chg="mod">
          <ac:chgData name="Vesa Juvonen" userId="c7243be1-99a3-4752-ab2a-0cf698cf8236" providerId="ADAL" clId="{CBE2BDA4-A2DC-48E0-9CB2-F245370DAF32}" dt="2022-08-10T18:56:52.877" v="100" actId="1076"/>
          <ac:spMkLst>
            <pc:docMk/>
            <pc:sldMk cId="1488650240" sldId="2145707317"/>
            <ac:spMk id="9" creationId="{792D7D7A-5B61-E19C-DE18-0A2970824E3D}"/>
          </ac:spMkLst>
        </pc:spChg>
        <pc:spChg chg="mod">
          <ac:chgData name="Vesa Juvonen" userId="c7243be1-99a3-4752-ab2a-0cf698cf8236" providerId="ADAL" clId="{CBE2BDA4-A2DC-48E0-9CB2-F245370DAF32}" dt="2022-08-10T18:56:52.877" v="100" actId="1076"/>
          <ac:spMkLst>
            <pc:docMk/>
            <pc:sldMk cId="1488650240" sldId="2145707317"/>
            <ac:spMk id="10" creationId="{7C816919-6E6A-4402-ADE3-B85F4ACC0DF0}"/>
          </ac:spMkLst>
        </pc:spChg>
        <pc:spChg chg="add mod">
          <ac:chgData name="Vesa Juvonen" userId="c7243be1-99a3-4752-ab2a-0cf698cf8236" providerId="ADAL" clId="{CBE2BDA4-A2DC-48E0-9CB2-F245370DAF32}" dt="2022-08-10T18:57:02.122" v="104" actId="20577"/>
          <ac:spMkLst>
            <pc:docMk/>
            <pc:sldMk cId="1488650240" sldId="2145707317"/>
            <ac:spMk id="11" creationId="{FA5409C7-6F34-74E4-1D06-16AC38A9D907}"/>
          </ac:spMkLst>
        </pc:spChg>
        <pc:spChg chg="mod">
          <ac:chgData name="Vesa Juvonen" userId="c7243be1-99a3-4752-ab2a-0cf698cf8236" providerId="ADAL" clId="{CBE2BDA4-A2DC-48E0-9CB2-F245370DAF32}" dt="2022-08-10T18:57:15.973" v="106" actId="20577"/>
          <ac:spMkLst>
            <pc:docMk/>
            <pc:sldMk cId="1488650240" sldId="2145707317"/>
            <ac:spMk id="17" creationId="{F1E7D341-ACA5-5D51-1117-938EE8397606}"/>
          </ac:spMkLst>
        </pc:spChg>
        <pc:spChg chg="mod">
          <ac:chgData name="Vesa Juvonen" userId="c7243be1-99a3-4752-ab2a-0cf698cf8236" providerId="ADAL" clId="{CBE2BDA4-A2DC-48E0-9CB2-F245370DAF32}" dt="2022-08-10T18:56:52.877" v="100" actId="1076"/>
          <ac:spMkLst>
            <pc:docMk/>
            <pc:sldMk cId="1488650240" sldId="2145707317"/>
            <ac:spMk id="19" creationId="{B63C4345-583B-697F-1922-18888AC94030}"/>
          </ac:spMkLst>
        </pc:spChg>
        <pc:spChg chg="mod">
          <ac:chgData name="Vesa Juvonen" userId="c7243be1-99a3-4752-ab2a-0cf698cf8236" providerId="ADAL" clId="{CBE2BDA4-A2DC-48E0-9CB2-F245370DAF32}" dt="2022-08-10T18:56:52.877" v="100" actId="1076"/>
          <ac:spMkLst>
            <pc:docMk/>
            <pc:sldMk cId="1488650240" sldId="2145707317"/>
            <ac:spMk id="21" creationId="{63295C31-4DEA-A971-DD41-7FC9B9206B07}"/>
          </ac:spMkLst>
        </pc:spChg>
        <pc:picChg chg="add mod ord">
          <ac:chgData name="Vesa Juvonen" userId="c7243be1-99a3-4752-ab2a-0cf698cf8236" providerId="ADAL" clId="{CBE2BDA4-A2DC-48E0-9CB2-F245370DAF32}" dt="2022-08-10T18:57:08.178" v="105" actId="167"/>
          <ac:picMkLst>
            <pc:docMk/>
            <pc:sldMk cId="1488650240" sldId="2145707317"/>
            <ac:picMk id="3" creationId="{3BA6706B-1856-67A2-9900-D22F3EA98820}"/>
          </ac:picMkLst>
        </pc:picChg>
        <pc:picChg chg="del">
          <ac:chgData name="Vesa Juvonen" userId="c7243be1-99a3-4752-ab2a-0cf698cf8236" providerId="ADAL" clId="{CBE2BDA4-A2DC-48E0-9CB2-F245370DAF32}" dt="2022-08-10T18:56:23.897" v="93" actId="478"/>
          <ac:picMkLst>
            <pc:docMk/>
            <pc:sldMk cId="1488650240" sldId="2145707317"/>
            <ac:picMk id="7" creationId="{74773C76-25A4-6EDA-0B22-5116664991BF}"/>
          </ac:picMkLst>
        </pc:picChg>
      </pc:sldChg>
    </pc:docChg>
  </pc:docChgLst>
  <pc:docChgLst>
    <pc:chgData name="Garry Trinder" userId="07fd99cb-e781-429f-9145-ef70b41dac11" providerId="ADAL" clId="{B1781402-17A9-7B4C-924E-161DB366F5F9}"/>
    <pc:docChg chg="custSel modSld">
      <pc:chgData name="Garry Trinder" userId="07fd99cb-e781-429f-9145-ef70b41dac11" providerId="ADAL" clId="{B1781402-17A9-7B4C-924E-161DB366F5F9}" dt="2022-07-28T13:30:10.688" v="1090" actId="6549"/>
      <pc:docMkLst>
        <pc:docMk/>
      </pc:docMkLst>
      <pc:sldChg chg="delSp modSp mod modNotesTx">
        <pc:chgData name="Garry Trinder" userId="07fd99cb-e781-429f-9145-ef70b41dac11" providerId="ADAL" clId="{B1781402-17A9-7B4C-924E-161DB366F5F9}" dt="2022-07-28T13:30:10.688" v="1090" actId="6549"/>
        <pc:sldMkLst>
          <pc:docMk/>
          <pc:sldMk cId="2253365439" sldId="1642"/>
        </pc:sldMkLst>
        <pc:spChg chg="mod">
          <ac:chgData name="Garry Trinder" userId="07fd99cb-e781-429f-9145-ef70b41dac11" providerId="ADAL" clId="{B1781402-17A9-7B4C-924E-161DB366F5F9}" dt="2022-07-28T12:53:39.702" v="978" actId="20577"/>
          <ac:spMkLst>
            <pc:docMk/>
            <pc:sldMk cId="2253365439" sldId="1642"/>
            <ac:spMk id="3" creationId="{CBDC9C38-872E-4048-96FE-C321FEF21EC1}"/>
          </ac:spMkLst>
        </pc:spChg>
        <pc:spChg chg="del">
          <ac:chgData name="Garry Trinder" userId="07fd99cb-e781-429f-9145-ef70b41dac11" providerId="ADAL" clId="{B1781402-17A9-7B4C-924E-161DB366F5F9}" dt="2022-07-25T11:10:47.287" v="0" actId="478"/>
          <ac:spMkLst>
            <pc:docMk/>
            <pc:sldMk cId="2253365439" sldId="1642"/>
            <ac:spMk id="20" creationId="{EC7A2C47-92EF-D0A1-8C04-66FFEBF9145B}"/>
          </ac:spMkLst>
        </pc:spChg>
      </pc:sldChg>
    </pc:docChg>
  </pc:docChgLst>
  <pc:docChgLst>
    <pc:chgData name="Patrick Rodgers" userId="d219dede-d6b3-4097-a769-454d84f039e8" providerId="ADAL" clId="{68FB59E9-9E9A-4683-90EA-9AE8002AB189}"/>
    <pc:docChg chg="modSld">
      <pc:chgData name="Patrick Rodgers" userId="d219dede-d6b3-4097-a769-454d84f039e8" providerId="ADAL" clId="{68FB59E9-9E9A-4683-90EA-9AE8002AB189}" dt="2022-07-14T13:45:15.384" v="20" actId="20577"/>
      <pc:docMkLst>
        <pc:docMk/>
      </pc:docMkLst>
      <pc:sldChg chg="modSp mod">
        <pc:chgData name="Patrick Rodgers" userId="d219dede-d6b3-4097-a769-454d84f039e8" providerId="ADAL" clId="{68FB59E9-9E9A-4683-90EA-9AE8002AB189}" dt="2022-07-14T13:44:04.156" v="4" actId="20577"/>
        <pc:sldMkLst>
          <pc:docMk/>
          <pc:sldMk cId="287163252" sldId="1567"/>
        </pc:sldMkLst>
        <pc:spChg chg="mod">
          <ac:chgData name="Patrick Rodgers" userId="d219dede-d6b3-4097-a769-454d84f039e8" providerId="ADAL" clId="{68FB59E9-9E9A-4683-90EA-9AE8002AB189}" dt="2022-07-14T13:44:04.156" v="4" actId="20577"/>
          <ac:spMkLst>
            <pc:docMk/>
            <pc:sldMk cId="287163252" sldId="1567"/>
            <ac:spMk id="8" creationId="{00000000-0000-0000-0000-000000000000}"/>
          </ac:spMkLst>
        </pc:spChg>
      </pc:sldChg>
      <pc:sldChg chg="modSp mod">
        <pc:chgData name="Patrick Rodgers" userId="d219dede-d6b3-4097-a769-454d84f039e8" providerId="ADAL" clId="{68FB59E9-9E9A-4683-90EA-9AE8002AB189}" dt="2022-07-14T13:45:15.384" v="20" actId="20577"/>
        <pc:sldMkLst>
          <pc:docMk/>
          <pc:sldMk cId="2877399898" sldId="1623"/>
        </pc:sldMkLst>
        <pc:spChg chg="mod">
          <ac:chgData name="Patrick Rodgers" userId="d219dede-d6b3-4097-a769-454d84f039e8" providerId="ADAL" clId="{68FB59E9-9E9A-4683-90EA-9AE8002AB189}" dt="2022-07-14T13:45:15.384" v="20" actId="20577"/>
          <ac:spMkLst>
            <pc:docMk/>
            <pc:sldMk cId="2877399898" sldId="1623"/>
            <ac:spMk id="3" creationId="{CBDC9C38-872E-4048-96FE-C321FEF21EC1}"/>
          </ac:spMkLst>
        </pc:spChg>
      </pc:sldChg>
      <pc:sldChg chg="modSp mod">
        <pc:chgData name="Patrick Rodgers" userId="d219dede-d6b3-4097-a769-454d84f039e8" providerId="ADAL" clId="{68FB59E9-9E9A-4683-90EA-9AE8002AB189}" dt="2022-07-14T13:44:45.276" v="11" actId="6549"/>
        <pc:sldMkLst>
          <pc:docMk/>
          <pc:sldMk cId="10702720" sldId="2079"/>
        </pc:sldMkLst>
        <pc:spChg chg="mod">
          <ac:chgData name="Patrick Rodgers" userId="d219dede-d6b3-4097-a769-454d84f039e8" providerId="ADAL" clId="{68FB59E9-9E9A-4683-90EA-9AE8002AB189}" dt="2022-07-14T13:44:45.276" v="11" actId="6549"/>
          <ac:spMkLst>
            <pc:docMk/>
            <pc:sldMk cId="10702720" sldId="2079"/>
            <ac:spMk id="8" creationId="{00000000-0000-0000-0000-000000000000}"/>
          </ac:spMkLst>
        </pc:spChg>
      </pc:sldChg>
      <pc:sldChg chg="modSp mod">
        <pc:chgData name="Patrick Rodgers" userId="d219dede-d6b3-4097-a769-454d84f039e8" providerId="ADAL" clId="{68FB59E9-9E9A-4683-90EA-9AE8002AB189}" dt="2022-07-14T13:44:10.934" v="9" actId="20577"/>
        <pc:sldMkLst>
          <pc:docMk/>
          <pc:sldMk cId="4180230614" sldId="2145707299"/>
        </pc:sldMkLst>
        <pc:spChg chg="mod">
          <ac:chgData name="Patrick Rodgers" userId="d219dede-d6b3-4097-a769-454d84f039e8" providerId="ADAL" clId="{68FB59E9-9E9A-4683-90EA-9AE8002AB189}" dt="2022-07-14T13:44:10.934" v="9" actId="20577"/>
          <ac:spMkLst>
            <pc:docMk/>
            <pc:sldMk cId="4180230614" sldId="2145707299"/>
            <ac:spMk id="8" creationId="{00000000-0000-0000-0000-000000000000}"/>
          </ac:spMkLst>
        </pc:spChg>
      </pc:sldChg>
    </pc:docChg>
  </pc:docChgLst>
  <pc:docChgLst>
    <pc:chgData name="Garry Trinder" userId="07fd99cb-e781-429f-9145-ef70b41dac11" providerId="ADAL" clId="{4A4DCC9F-9EE1-1344-8FB3-E451F97E1843}"/>
    <pc:docChg chg="custSel modSld">
      <pc:chgData name="Garry Trinder" userId="07fd99cb-e781-429f-9145-ef70b41dac11" providerId="ADAL" clId="{4A4DCC9F-9EE1-1344-8FB3-E451F97E1843}" dt="2022-08-08T14:55:10.402" v="706"/>
      <pc:docMkLst>
        <pc:docMk/>
      </pc:docMkLst>
      <pc:sldChg chg="delSp modSp mod modNotesTx">
        <pc:chgData name="Garry Trinder" userId="07fd99cb-e781-429f-9145-ef70b41dac11" providerId="ADAL" clId="{4A4DCC9F-9EE1-1344-8FB3-E451F97E1843}" dt="2022-08-08T14:55:10.402" v="706"/>
        <pc:sldMkLst>
          <pc:docMk/>
          <pc:sldMk cId="2253365439" sldId="1642"/>
        </pc:sldMkLst>
        <pc:spChg chg="mod">
          <ac:chgData name="Garry Trinder" userId="07fd99cb-e781-429f-9145-ef70b41dac11" providerId="ADAL" clId="{4A4DCC9F-9EE1-1344-8FB3-E451F97E1843}" dt="2022-08-08T14:49:45.467" v="295" actId="20577"/>
          <ac:spMkLst>
            <pc:docMk/>
            <pc:sldMk cId="2253365439" sldId="1642"/>
            <ac:spMk id="3" creationId="{CBDC9C38-872E-4048-96FE-C321FEF21EC1}"/>
          </ac:spMkLst>
        </pc:spChg>
        <pc:spChg chg="del">
          <ac:chgData name="Garry Trinder" userId="07fd99cb-e781-429f-9145-ef70b41dac11" providerId="ADAL" clId="{4A4DCC9F-9EE1-1344-8FB3-E451F97E1843}" dt="2022-08-08T14:32:36.890" v="0" actId="478"/>
          <ac:spMkLst>
            <pc:docMk/>
            <pc:sldMk cId="2253365439" sldId="1642"/>
            <ac:spMk id="20" creationId="{AB9A1939-A98F-569D-4B59-1DE137D924D6}"/>
          </ac:spMkLst>
        </pc:spChg>
      </pc:sldChg>
    </pc:docChg>
  </pc:docChgLst>
  <pc:docChgLst>
    <pc:chgData name="David Warner" userId="S::davidwarner@microsoft.com::51ffa14d-fdfd-4571-a787-ad4b3bb92711" providerId="AD" clId="Web-{910F23B9-54C5-4EA7-84C7-03F3208A95CC}"/>
    <pc:docChg chg="modSld">
      <pc:chgData name="David Warner" userId="S::davidwarner@microsoft.com::51ffa14d-fdfd-4571-a787-ad4b3bb92711" providerId="AD" clId="Web-{910F23B9-54C5-4EA7-84C7-03F3208A95CC}" dt="2022-08-24T14:09:05.164" v="6" actId="20577"/>
      <pc:docMkLst>
        <pc:docMk/>
      </pc:docMkLst>
      <pc:sldChg chg="delSp modSp">
        <pc:chgData name="David Warner" userId="S::davidwarner@microsoft.com::51ffa14d-fdfd-4571-a787-ad4b3bb92711" providerId="AD" clId="Web-{910F23B9-54C5-4EA7-84C7-03F3208A95CC}" dt="2022-08-24T14:09:05.164" v="6" actId="20577"/>
        <pc:sldMkLst>
          <pc:docMk/>
          <pc:sldMk cId="1812315545" sldId="2134805597"/>
        </pc:sldMkLst>
        <pc:spChg chg="del">
          <ac:chgData name="David Warner" userId="S::davidwarner@microsoft.com::51ffa14d-fdfd-4571-a787-ad4b3bb92711" providerId="AD" clId="Web-{910F23B9-54C5-4EA7-84C7-03F3208A95CC}" dt="2022-08-24T14:08:56.382" v="0"/>
          <ac:spMkLst>
            <pc:docMk/>
            <pc:sldMk cId="1812315545" sldId="2134805597"/>
            <ac:spMk id="3" creationId="{51E3BFF1-5AF2-D5DE-75ED-E166B0E6FE13}"/>
          </ac:spMkLst>
        </pc:spChg>
        <pc:spChg chg="mod">
          <ac:chgData name="David Warner" userId="S::davidwarner@microsoft.com::51ffa14d-fdfd-4571-a787-ad4b3bb92711" providerId="AD" clId="Web-{910F23B9-54C5-4EA7-84C7-03F3208A95CC}" dt="2022-08-24T14:09:05.164" v="6" actId="20577"/>
          <ac:spMkLst>
            <pc:docMk/>
            <pc:sldMk cId="1812315545" sldId="2134805597"/>
            <ac:spMk id="4" creationId="{3CDF55D0-D6B5-1937-F179-520E5A479F43}"/>
          </ac:spMkLst>
        </pc:spChg>
      </pc:sldChg>
    </pc:docChg>
  </pc:docChgLst>
  <pc:docChgLst>
    <pc:chgData name="David Warner" userId="S::davidwarner@microsoft.com::51ffa14d-fdfd-4571-a787-ad4b3bb92711" providerId="AD" clId="Web-{595EC51C-FFEF-47A1-A43B-023423968C88}"/>
    <pc:docChg chg="modSld">
      <pc:chgData name="David Warner" userId="S::davidwarner@microsoft.com::51ffa14d-fdfd-4571-a787-ad4b3bb92711" providerId="AD" clId="Web-{595EC51C-FFEF-47A1-A43B-023423968C88}" dt="2022-07-27T15:00:01.037" v="0"/>
      <pc:docMkLst>
        <pc:docMk/>
      </pc:docMkLst>
      <pc:sldChg chg="delSp">
        <pc:chgData name="David Warner" userId="S::davidwarner@microsoft.com::51ffa14d-fdfd-4571-a787-ad4b3bb92711" providerId="AD" clId="Web-{595EC51C-FFEF-47A1-A43B-023423968C88}" dt="2022-07-27T15:00:01.037" v="0"/>
        <pc:sldMkLst>
          <pc:docMk/>
          <pc:sldMk cId="2925091645" sldId="2076136308"/>
        </pc:sldMkLst>
        <pc:spChg chg="del">
          <ac:chgData name="David Warner" userId="S::davidwarner@microsoft.com::51ffa14d-fdfd-4571-a787-ad4b3bb92711" providerId="AD" clId="Web-{595EC51C-FFEF-47A1-A43B-023423968C88}" dt="2022-07-27T15:00:01.037" v="0"/>
          <ac:spMkLst>
            <pc:docMk/>
            <pc:sldMk cId="2925091645" sldId="2076136308"/>
            <ac:spMk id="30" creationId="{05CFC424-6DDC-3033-CDED-12F6785121FA}"/>
          </ac:spMkLst>
        </pc:spChg>
      </pc:sldChg>
    </pc:docChg>
  </pc:docChgLst>
  <pc:docChgLst>
    <pc:chgData name="Julie Turner" userId="S::julie.turner_sympraxisconsulting.com#ext#@microsoft.onmicrosoft.com::51f00042-4c48-4111-9ee4-670ef2fc7d0e" providerId="AD" clId="Web-{4E8ABB35-06E9-4F6B-AC12-4A4A08C04FAC}"/>
    <pc:docChg chg="modSld">
      <pc:chgData name="Julie Turner" userId="S::julie.turner_sympraxisconsulting.com#ext#@microsoft.onmicrosoft.com::51f00042-4c48-4111-9ee4-670ef2fc7d0e" providerId="AD" clId="Web-{4E8ABB35-06E9-4F6B-AC12-4A4A08C04FAC}" dt="2022-07-25T14:33:33.674" v="115" actId="20577"/>
      <pc:docMkLst>
        <pc:docMk/>
      </pc:docMkLst>
      <pc:sldChg chg="delSp modSp">
        <pc:chgData name="Julie Turner" userId="S::julie.turner_sympraxisconsulting.com#ext#@microsoft.onmicrosoft.com::51f00042-4c48-4111-9ee4-670ef2fc7d0e" providerId="AD" clId="Web-{4E8ABB35-06E9-4F6B-AC12-4A4A08C04FAC}" dt="2022-07-25T14:33:33.674" v="115" actId="20577"/>
        <pc:sldMkLst>
          <pc:docMk/>
          <pc:sldMk cId="2877399898" sldId="1623"/>
        </pc:sldMkLst>
        <pc:spChg chg="mod">
          <ac:chgData name="Julie Turner" userId="S::julie.turner_sympraxisconsulting.com#ext#@microsoft.onmicrosoft.com::51f00042-4c48-4111-9ee4-670ef2fc7d0e" providerId="AD" clId="Web-{4E8ABB35-06E9-4F6B-AC12-4A4A08C04FAC}" dt="2022-07-25T14:33:33.674" v="11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E8ABB35-06E9-4F6B-AC12-4A4A08C04FAC}" dt="2022-07-25T14:27:01.691" v="0"/>
          <ac:spMkLst>
            <pc:docMk/>
            <pc:sldMk cId="2877399898" sldId="1623"/>
            <ac:spMk id="207" creationId="{6C5AA383-FFF5-11B6-9BEC-67CC6B1596F0}"/>
          </ac:spMkLst>
        </pc:spChg>
      </pc:sldChg>
    </pc:docChg>
  </pc:docChgLst>
  <pc:docChgLst>
    <pc:chgData name="Hugo Bernier" userId="846ef6cd-3f11-462c-a4be-44fff9f1a751" providerId="ADAL" clId="{114F683F-1E91-431D-87DC-6DA1469DD279}"/>
    <pc:docChg chg="undo custSel modSld">
      <pc:chgData name="Hugo Bernier" userId="846ef6cd-3f11-462c-a4be-44fff9f1a751" providerId="ADAL" clId="{114F683F-1E91-431D-87DC-6DA1469DD279}" dt="2022-08-11T14:24:58.450" v="688" actId="20577"/>
      <pc:docMkLst>
        <pc:docMk/>
      </pc:docMkLst>
      <pc:sldChg chg="addSp delSp modSp mod modNotesTx">
        <pc:chgData name="Hugo Bernier" userId="846ef6cd-3f11-462c-a4be-44fff9f1a751" providerId="ADAL" clId="{114F683F-1E91-431D-87DC-6DA1469DD279}" dt="2022-08-11T14:24:58.450" v="688" actId="20577"/>
        <pc:sldMkLst>
          <pc:docMk/>
          <pc:sldMk cId="2830933617" sldId="2145707307"/>
        </pc:sldMkLst>
        <pc:spChg chg="mod ord">
          <ac:chgData name="Hugo Bernier" userId="846ef6cd-3f11-462c-a4be-44fff9f1a751" providerId="ADAL" clId="{114F683F-1E91-431D-87DC-6DA1469DD279}" dt="2022-08-11T13:32:22.064" v="674" actId="166"/>
          <ac:spMkLst>
            <pc:docMk/>
            <pc:sldMk cId="2830933617" sldId="2145707307"/>
            <ac:spMk id="3" creationId="{CBDC9C38-872E-4048-96FE-C321FEF21EC1}"/>
          </ac:spMkLst>
        </pc:spChg>
        <pc:spChg chg="del">
          <ac:chgData name="Hugo Bernier" userId="846ef6cd-3f11-462c-a4be-44fff9f1a751" providerId="ADAL" clId="{114F683F-1E91-431D-87DC-6DA1469DD279}" dt="2022-08-11T12:59:13.726" v="29" actId="478"/>
          <ac:spMkLst>
            <pc:docMk/>
            <pc:sldMk cId="2830933617" sldId="2145707307"/>
            <ac:spMk id="35" creationId="{2EAECE7D-1C61-943C-2FD2-966FA0AA9A49}"/>
          </ac:spMkLst>
        </pc:spChg>
        <pc:grpChg chg="add del">
          <ac:chgData name="Hugo Bernier" userId="846ef6cd-3f11-462c-a4be-44fff9f1a751" providerId="ADAL" clId="{114F683F-1E91-431D-87DC-6DA1469DD279}" dt="2022-08-11T13:09:18.731" v="254" actId="478"/>
          <ac:grpSpMkLst>
            <pc:docMk/>
            <pc:sldMk cId="2830933617" sldId="2145707307"/>
            <ac:grpSpMk id="20" creationId="{4A8B5D03-DD88-F442-0180-79CFA12492EF}"/>
          </ac:grpSpMkLst>
        </pc:grpChg>
        <pc:grpChg chg="add mod">
          <ac:chgData name="Hugo Bernier" userId="846ef6cd-3f11-462c-a4be-44fff9f1a751" providerId="ADAL" clId="{114F683F-1E91-431D-87DC-6DA1469DD279}" dt="2022-08-11T13:09:15.908" v="253" actId="571"/>
          <ac:grpSpMkLst>
            <pc:docMk/>
            <pc:sldMk cId="2830933617" sldId="2145707307"/>
            <ac:grpSpMk id="23" creationId="{D76A1030-867A-4AB2-41F3-FB292547FD2F}"/>
          </ac:grpSpMkLst>
        </pc:grpChg>
        <pc:picChg chg="add mod">
          <ac:chgData name="Hugo Bernier" userId="846ef6cd-3f11-462c-a4be-44fff9f1a751" providerId="ADAL" clId="{114F683F-1E91-431D-87DC-6DA1469DD279}" dt="2022-08-11T13:06:48.680" v="225" actId="1076"/>
          <ac:picMkLst>
            <pc:docMk/>
            <pc:sldMk cId="2830933617" sldId="2145707307"/>
            <ac:picMk id="4" creationId="{E9B56C5B-EAB0-0EBD-C604-0BE6D747AA11}"/>
          </ac:picMkLst>
        </pc:picChg>
        <pc:picChg chg="add mod">
          <ac:chgData name="Hugo Bernier" userId="846ef6cd-3f11-462c-a4be-44fff9f1a751" providerId="ADAL" clId="{114F683F-1E91-431D-87DC-6DA1469DD279}" dt="2022-08-11T13:06:44.057" v="224" actId="166"/>
          <ac:picMkLst>
            <pc:docMk/>
            <pc:sldMk cId="2830933617" sldId="2145707307"/>
            <ac:picMk id="19" creationId="{CC25A90B-DDFD-DC43-5C40-0EDE2553E968}"/>
          </ac:picMkLst>
        </pc:picChg>
        <pc:picChg chg="mod">
          <ac:chgData name="Hugo Bernier" userId="846ef6cd-3f11-462c-a4be-44fff9f1a751" providerId="ADAL" clId="{114F683F-1E91-431D-87DC-6DA1469DD279}" dt="2022-08-11T13:09:15.908" v="253" actId="571"/>
          <ac:picMkLst>
            <pc:docMk/>
            <pc:sldMk cId="2830933617" sldId="2145707307"/>
            <ac:picMk id="24" creationId="{407291A6-9AE1-CEEF-B7A8-38C77B9AB209}"/>
          </ac:picMkLst>
        </pc:picChg>
        <pc:picChg chg="mod">
          <ac:chgData name="Hugo Bernier" userId="846ef6cd-3f11-462c-a4be-44fff9f1a751" providerId="ADAL" clId="{114F683F-1E91-431D-87DC-6DA1469DD279}" dt="2022-08-11T13:09:15.908" v="253" actId="571"/>
          <ac:picMkLst>
            <pc:docMk/>
            <pc:sldMk cId="2830933617" sldId="2145707307"/>
            <ac:picMk id="25" creationId="{CA655EF9-868E-08D2-7B9A-4E6A1D5F9F41}"/>
          </ac:picMkLst>
        </pc:picChg>
        <pc:picChg chg="mod">
          <ac:chgData name="Hugo Bernier" userId="846ef6cd-3f11-462c-a4be-44fff9f1a751" providerId="ADAL" clId="{114F683F-1E91-431D-87DC-6DA1469DD279}" dt="2022-08-11T13:09:15.908" v="253" actId="571"/>
          <ac:picMkLst>
            <pc:docMk/>
            <pc:sldMk cId="2830933617" sldId="2145707307"/>
            <ac:picMk id="26" creationId="{04071F7F-A3C6-AA59-F3F9-E3F3793D707E}"/>
          </ac:picMkLst>
        </pc:picChg>
        <pc:picChg chg="add mod">
          <ac:chgData name="Hugo Bernier" userId="846ef6cd-3f11-462c-a4be-44fff9f1a751" providerId="ADAL" clId="{114F683F-1E91-431D-87DC-6DA1469DD279}" dt="2022-08-11T13:09:36.352" v="257" actId="1076"/>
          <ac:picMkLst>
            <pc:docMk/>
            <pc:sldMk cId="2830933617" sldId="2145707307"/>
            <ac:picMk id="30" creationId="{4F0F33E4-084E-8FA7-4581-DB018FBF1187}"/>
          </ac:picMkLst>
        </pc:picChg>
        <pc:picChg chg="mod">
          <ac:chgData name="Hugo Bernier" userId="846ef6cd-3f11-462c-a4be-44fff9f1a751" providerId="ADAL" clId="{114F683F-1E91-431D-87DC-6DA1469DD279}" dt="2022-08-11T13:32:31.742" v="675" actId="1076"/>
          <ac:picMkLst>
            <pc:docMk/>
            <pc:sldMk cId="2830933617" sldId="2145707307"/>
            <ac:picMk id="46" creationId="{189F0A85-4189-413D-A0C8-A5F3E2FF1168}"/>
          </ac:picMkLst>
        </pc:picChg>
        <pc:picChg chg="del">
          <ac:chgData name="Hugo Bernier" userId="846ef6cd-3f11-462c-a4be-44fff9f1a751" providerId="ADAL" clId="{114F683F-1E91-431D-87DC-6DA1469DD279}" dt="2022-08-11T12:59:15.060" v="30" actId="478"/>
          <ac:picMkLst>
            <pc:docMk/>
            <pc:sldMk cId="2830933617" sldId="2145707307"/>
            <ac:picMk id="1026" creationId="{2D4B9CA7-E9CF-6DDE-6F21-2BC7A463B959}"/>
          </ac:picMkLst>
        </pc:picChg>
        <pc:picChg chg="del">
          <ac:chgData name="Hugo Bernier" userId="846ef6cd-3f11-462c-a4be-44fff9f1a751" providerId="ADAL" clId="{114F683F-1E91-431D-87DC-6DA1469DD279}" dt="2022-08-11T13:02:42.949" v="169" actId="478"/>
          <ac:picMkLst>
            <pc:docMk/>
            <pc:sldMk cId="2830933617" sldId="2145707307"/>
            <ac:picMk id="1028" creationId="{E983323F-E652-5F49-D7F8-E94CD27F9938}"/>
          </ac:picMkLst>
        </pc:picChg>
        <pc:picChg chg="add mod">
          <ac:chgData name="Hugo Bernier" userId="846ef6cd-3f11-462c-a4be-44fff9f1a751" providerId="ADAL" clId="{114F683F-1E91-431D-87DC-6DA1469DD279}" dt="2022-08-11T13:06:39.769" v="223" actId="1076"/>
          <ac:picMkLst>
            <pc:docMk/>
            <pc:sldMk cId="2830933617" sldId="2145707307"/>
            <ac:picMk id="1030" creationId="{740F9530-EC6D-F855-5208-CA41C974EBDB}"/>
          </ac:picMkLst>
        </pc:picChg>
      </pc:sldChg>
    </pc:docChg>
  </pc:docChgLst>
  <pc:docChgLst>
    <pc:chgData name="David Warner" userId="51ffa14d-fdfd-4571-a787-ad4b3bb92711" providerId="ADAL" clId="{6F4FE36F-8F48-43DA-87B7-DF4FFB6D9740}"/>
    <pc:docChg chg="custSel modSld">
      <pc:chgData name="David Warner" userId="51ffa14d-fdfd-4571-a787-ad4b3bb92711" providerId="ADAL" clId="{6F4FE36F-8F48-43DA-87B7-DF4FFB6D9740}" dt="2022-08-25T13:43:32.049" v="33"/>
      <pc:docMkLst>
        <pc:docMk/>
      </pc:docMkLst>
      <pc:sldChg chg="modSp mod">
        <pc:chgData name="David Warner" userId="51ffa14d-fdfd-4571-a787-ad4b3bb92711" providerId="ADAL" clId="{6F4FE36F-8F48-43DA-87B7-DF4FFB6D9740}" dt="2022-08-11T23:23:57.279" v="17" actId="14826"/>
        <pc:sldMkLst>
          <pc:docMk/>
          <pc:sldMk cId="10702720" sldId="2079"/>
        </pc:sldMkLst>
        <pc:spChg chg="mod">
          <ac:chgData name="David Warner" userId="51ffa14d-fdfd-4571-a787-ad4b3bb92711" providerId="ADAL" clId="{6F4FE36F-8F48-43DA-87B7-DF4FFB6D9740}" dt="2022-08-11T23:20:04.925" v="6" actId="20577"/>
          <ac:spMkLst>
            <pc:docMk/>
            <pc:sldMk cId="10702720" sldId="2079"/>
            <ac:spMk id="8" creationId="{00000000-0000-0000-0000-000000000000}"/>
          </ac:spMkLst>
        </pc:spChg>
        <pc:picChg chg="mod">
          <ac:chgData name="David Warner" userId="51ffa14d-fdfd-4571-a787-ad4b3bb92711" providerId="ADAL" clId="{6F4FE36F-8F48-43DA-87B7-DF4FFB6D9740}" dt="2022-08-11T23:23:53.231" v="16" actId="14826"/>
          <ac:picMkLst>
            <pc:docMk/>
            <pc:sldMk cId="10702720" sldId="2079"/>
            <ac:picMk id="11" creationId="{1969CEB2-97BE-4D53-B93F-16FBDB07A39C}"/>
          </ac:picMkLst>
        </pc:picChg>
        <pc:picChg chg="mod">
          <ac:chgData name="David Warner" userId="51ffa14d-fdfd-4571-a787-ad4b3bb92711" providerId="ADAL" clId="{6F4FE36F-8F48-43DA-87B7-DF4FFB6D9740}" dt="2022-08-11T23:23:57.279" v="17" actId="14826"/>
          <ac:picMkLst>
            <pc:docMk/>
            <pc:sldMk cId="10702720" sldId="2079"/>
            <ac:picMk id="15" creationId="{93E33F33-16F6-44AF-9AC5-57603F31A144}"/>
          </ac:picMkLst>
        </pc:picChg>
      </pc:sldChg>
      <pc:sldChg chg="modSp mod">
        <pc:chgData name="David Warner" userId="51ffa14d-fdfd-4571-a787-ad4b3bb92711" providerId="ADAL" clId="{6F4FE36F-8F48-43DA-87B7-DF4FFB6D9740}" dt="2022-08-11T23:23:44.471" v="15" actId="14826"/>
        <pc:sldMkLst>
          <pc:docMk/>
          <pc:sldMk cId="778883926" sldId="2076136264"/>
        </pc:sldMkLst>
        <pc:spChg chg="mod">
          <ac:chgData name="David Warner" userId="51ffa14d-fdfd-4571-a787-ad4b3bb92711" providerId="ADAL" clId="{6F4FE36F-8F48-43DA-87B7-DF4FFB6D9740}" dt="2022-08-11T23:20:50.825" v="11" actId="113"/>
          <ac:spMkLst>
            <pc:docMk/>
            <pc:sldMk cId="778883926" sldId="2076136264"/>
            <ac:spMk id="14" creationId="{953584C8-8734-42EA-AD16-6AA2B405D249}"/>
          </ac:spMkLst>
        </pc:spChg>
        <pc:picChg chg="mod">
          <ac:chgData name="David Warner" userId="51ffa14d-fdfd-4571-a787-ad4b3bb92711" providerId="ADAL" clId="{6F4FE36F-8F48-43DA-87B7-DF4FFB6D9740}" dt="2022-08-11T23:23:44.471" v="15" actId="14826"/>
          <ac:picMkLst>
            <pc:docMk/>
            <pc:sldMk cId="778883926" sldId="2076136264"/>
            <ac:picMk id="10" creationId="{15B0DB46-24E4-45EE-8E26-622D1FA3D4D0}"/>
          </ac:picMkLst>
        </pc:picChg>
        <pc:picChg chg="mod">
          <ac:chgData name="David Warner" userId="51ffa14d-fdfd-4571-a787-ad4b3bb92711" providerId="ADAL" clId="{6F4FE36F-8F48-43DA-87B7-DF4FFB6D9740}" dt="2022-08-11T23:23:39.889" v="14" actId="14826"/>
          <ac:picMkLst>
            <pc:docMk/>
            <pc:sldMk cId="778883926" sldId="2076136264"/>
            <ac:picMk id="11" creationId="{47158F51-FAAD-4DE3-B803-9B850CB0571E}"/>
          </ac:picMkLst>
        </pc:picChg>
      </pc:sldChg>
      <pc:sldChg chg="mod modShow">
        <pc:chgData name="David Warner" userId="51ffa14d-fdfd-4571-a787-ad4b3bb92711" providerId="ADAL" clId="{6F4FE36F-8F48-43DA-87B7-DF4FFB6D9740}" dt="2022-08-24T20:53:48.408" v="18" actId="729"/>
        <pc:sldMkLst>
          <pc:docMk/>
          <pc:sldMk cId="154491924" sldId="2134805599"/>
        </pc:sldMkLst>
      </pc:sldChg>
      <pc:sldChg chg="mod modShow">
        <pc:chgData name="David Warner" userId="51ffa14d-fdfd-4571-a787-ad4b3bb92711" providerId="ADAL" clId="{6F4FE36F-8F48-43DA-87B7-DF4FFB6D9740}" dt="2022-08-25T13:12:28.501" v="32" actId="729"/>
        <pc:sldMkLst>
          <pc:docMk/>
          <pc:sldMk cId="2830933617" sldId="2145707307"/>
        </pc:sldMkLst>
      </pc:sldChg>
      <pc:sldChg chg="delSp modSp mod modShow modNotesTx">
        <pc:chgData name="David Warner" userId="51ffa14d-fdfd-4571-a787-ad4b3bb92711" providerId="ADAL" clId="{6F4FE36F-8F48-43DA-87B7-DF4FFB6D9740}" dt="2022-08-25T13:43:32.049" v="33"/>
        <pc:sldMkLst>
          <pc:docMk/>
          <pc:sldMk cId="318639830" sldId="2145707318"/>
        </pc:sldMkLst>
        <pc:spChg chg="mod">
          <ac:chgData name="David Warner" userId="51ffa14d-fdfd-4571-a787-ad4b3bb92711" providerId="ADAL" clId="{6F4FE36F-8F48-43DA-87B7-DF4FFB6D9740}" dt="2022-08-24T20:56:23.209" v="31" actId="20577"/>
          <ac:spMkLst>
            <pc:docMk/>
            <pc:sldMk cId="318639830" sldId="2145707318"/>
            <ac:spMk id="3" creationId="{CBDC9C38-872E-4048-96FE-C321FEF21EC1}"/>
          </ac:spMkLst>
        </pc:spChg>
        <pc:spChg chg="del">
          <ac:chgData name="David Warner" userId="51ffa14d-fdfd-4571-a787-ad4b3bb92711" providerId="ADAL" clId="{6F4FE36F-8F48-43DA-87B7-DF4FFB6D9740}" dt="2022-08-24T20:53:54.077" v="20" actId="478"/>
          <ac:spMkLst>
            <pc:docMk/>
            <pc:sldMk cId="318639830" sldId="2145707318"/>
            <ac:spMk id="19" creationId="{EC0D6D4F-ED7F-EC44-0AF7-473FF38A3BFE}"/>
          </ac:spMkLst>
        </pc:spChg>
      </pc:sldChg>
    </pc:docChg>
  </pc:docChgLst>
  <pc:docChgLst>
    <pc:chgData name="Hugo Bernier" userId="846ef6cd-3f11-462c-a4be-44fff9f1a751" providerId="ADAL" clId="{B90494E3-CDC0-4108-9735-2F522B149D75}"/>
    <pc:docChg chg="undo redo custSel modSld">
      <pc:chgData name="Hugo Bernier" userId="846ef6cd-3f11-462c-a4be-44fff9f1a751" providerId="ADAL" clId="{B90494E3-CDC0-4108-9735-2F522B149D75}" dt="2022-07-28T13:00:19.917" v="133" actId="20577"/>
      <pc:docMkLst>
        <pc:docMk/>
      </pc:docMkLst>
      <pc:sldChg chg="addSp delSp modSp mod modNotesTx">
        <pc:chgData name="Hugo Bernier" userId="846ef6cd-3f11-462c-a4be-44fff9f1a751" providerId="ADAL" clId="{B90494E3-CDC0-4108-9735-2F522B149D75}" dt="2022-07-28T13:00:19.917" v="133" actId="20577"/>
        <pc:sldMkLst>
          <pc:docMk/>
          <pc:sldMk cId="2830933617" sldId="2145707307"/>
        </pc:sldMkLst>
        <pc:spChg chg="mod">
          <ac:chgData name="Hugo Bernier" userId="846ef6cd-3f11-462c-a4be-44fff9f1a751" providerId="ADAL" clId="{B90494E3-CDC0-4108-9735-2F522B149D75}" dt="2022-07-28T12:45:39.117" v="127" actId="20577"/>
          <ac:spMkLst>
            <pc:docMk/>
            <pc:sldMk cId="2830933617" sldId="2145707307"/>
            <ac:spMk id="3" creationId="{CBDC9C38-872E-4048-96FE-C321FEF21EC1}"/>
          </ac:spMkLst>
        </pc:spChg>
        <pc:spChg chg="mod">
          <ac:chgData name="Hugo Bernier" userId="846ef6cd-3f11-462c-a4be-44fff9f1a751" providerId="ADAL" clId="{B90494E3-CDC0-4108-9735-2F522B149D75}" dt="2022-07-28T12:37:50.896" v="98" actId="14100"/>
          <ac:spMkLst>
            <pc:docMk/>
            <pc:sldMk cId="2830933617" sldId="2145707307"/>
            <ac:spMk id="5" creationId="{D99E2DB0-70F3-400F-878F-33AE8632B7BC}"/>
          </ac:spMkLst>
        </pc:spChg>
        <pc:spChg chg="del">
          <ac:chgData name="Hugo Bernier" userId="846ef6cd-3f11-462c-a4be-44fff9f1a751" providerId="ADAL" clId="{B90494E3-CDC0-4108-9735-2F522B149D75}" dt="2022-07-28T12:26:51.875" v="0" actId="478"/>
          <ac:spMkLst>
            <pc:docMk/>
            <pc:sldMk cId="2830933617" sldId="2145707307"/>
            <ac:spMk id="38" creationId="{5EB4E07E-1EA6-14DF-FF53-949D7639B19A}"/>
          </ac:spMkLst>
        </pc:spChg>
        <pc:grpChg chg="add del mod">
          <ac:chgData name="Hugo Bernier" userId="846ef6cd-3f11-462c-a4be-44fff9f1a751" providerId="ADAL" clId="{B90494E3-CDC0-4108-9735-2F522B149D75}" dt="2022-07-28T12:35:48.708" v="79" actId="165"/>
          <ac:grpSpMkLst>
            <pc:docMk/>
            <pc:sldMk cId="2830933617" sldId="2145707307"/>
            <ac:grpSpMk id="19" creationId="{1E6DBDF7-8BEC-3818-0D98-EA86F4000C04}"/>
          </ac:grpSpMkLst>
        </pc:grpChg>
        <pc:picChg chg="add del mod topLvl">
          <ac:chgData name="Hugo Bernier" userId="846ef6cd-3f11-462c-a4be-44fff9f1a751" providerId="ADAL" clId="{B90494E3-CDC0-4108-9735-2F522B149D75}" dt="2022-07-28T12:35:49.243" v="82" actId="478"/>
          <ac:picMkLst>
            <pc:docMk/>
            <pc:sldMk cId="2830933617" sldId="2145707307"/>
            <ac:picMk id="4" creationId="{44E3714E-72E5-3475-1163-F42E34555588}"/>
          </ac:picMkLst>
        </pc:picChg>
        <pc:picChg chg="add del mod topLvl">
          <ac:chgData name="Hugo Bernier" userId="846ef6cd-3f11-462c-a4be-44fff9f1a751" providerId="ADAL" clId="{B90494E3-CDC0-4108-9735-2F522B149D75}" dt="2022-07-28T12:35:50.345" v="87" actId="478"/>
          <ac:picMkLst>
            <pc:docMk/>
            <pc:sldMk cId="2830933617" sldId="2145707307"/>
            <ac:picMk id="25" creationId="{4D1A0809-B6E2-DD00-BA76-73F3FDC6A120}"/>
          </ac:picMkLst>
        </pc:picChg>
        <pc:picChg chg="add del mod topLvl">
          <ac:chgData name="Hugo Bernier" userId="846ef6cd-3f11-462c-a4be-44fff9f1a751" providerId="ADAL" clId="{B90494E3-CDC0-4108-9735-2F522B149D75}" dt="2022-07-28T12:35:49.066" v="81" actId="478"/>
          <ac:picMkLst>
            <pc:docMk/>
            <pc:sldMk cId="2830933617" sldId="2145707307"/>
            <ac:picMk id="30" creationId="{D6C46B2F-057E-66C4-E7C9-8FC484827C06}"/>
          </ac:picMkLst>
        </pc:picChg>
        <pc:picChg chg="add del mod">
          <ac:chgData name="Hugo Bernier" userId="846ef6cd-3f11-462c-a4be-44fff9f1a751" providerId="ADAL" clId="{B90494E3-CDC0-4108-9735-2F522B149D75}" dt="2022-07-28T12:45:15.205" v="103" actId="1076"/>
          <ac:picMkLst>
            <pc:docMk/>
            <pc:sldMk cId="2830933617" sldId="2145707307"/>
            <ac:picMk id="1026" creationId="{2D4B9CA7-E9CF-6DDE-6F21-2BC7A463B959}"/>
          </ac:picMkLst>
        </pc:picChg>
        <pc:picChg chg="add mod">
          <ac:chgData name="Hugo Bernier" userId="846ef6cd-3f11-462c-a4be-44fff9f1a751" providerId="ADAL" clId="{B90494E3-CDC0-4108-9735-2F522B149D75}" dt="2022-07-28T12:45:18.295" v="104" actId="1076"/>
          <ac:picMkLst>
            <pc:docMk/>
            <pc:sldMk cId="2830933617" sldId="2145707307"/>
            <ac:picMk id="1028" creationId="{E983323F-E652-5F49-D7F8-E94CD27F9938}"/>
          </ac:picMkLst>
        </pc:picChg>
      </pc:sldChg>
    </pc:docChg>
  </pc:docChgLst>
  <pc:docChgLst>
    <pc:chgData name="Alex Terentiev" userId="S::aterentiev@microsoft.com::b089aebb-68c6-439e-96df-7e98da5a759e" providerId="AD" clId="Web-{8ACCDC58-8BA9-40E3-8C56-13344C90C7DD}"/>
    <pc:docChg chg="modSld">
      <pc:chgData name="Alex Terentiev" userId="S::aterentiev@microsoft.com::b089aebb-68c6-439e-96df-7e98da5a759e" providerId="AD" clId="Web-{8ACCDC58-8BA9-40E3-8C56-13344C90C7DD}" dt="2022-08-08T13:23:49.822" v="33" actId="20577"/>
      <pc:docMkLst>
        <pc:docMk/>
      </pc:docMkLst>
      <pc:sldChg chg="delSp modSp">
        <pc:chgData name="Alex Terentiev" userId="S::aterentiev@microsoft.com::b089aebb-68c6-439e-96df-7e98da5a759e" providerId="AD" clId="Web-{8ACCDC58-8BA9-40E3-8C56-13344C90C7DD}" dt="2022-08-08T13:23:49.822" v="33" actId="20577"/>
        <pc:sldMkLst>
          <pc:docMk/>
          <pc:sldMk cId="4037611923" sldId="3334"/>
        </pc:sldMkLst>
        <pc:spChg chg="mod">
          <ac:chgData name="Alex Terentiev" userId="S::aterentiev@microsoft.com::b089aebb-68c6-439e-96df-7e98da5a759e" providerId="AD" clId="Web-{8ACCDC58-8BA9-40E3-8C56-13344C90C7DD}" dt="2022-08-08T13:23:49.822" v="33" actId="20577"/>
          <ac:spMkLst>
            <pc:docMk/>
            <pc:sldMk cId="4037611923" sldId="3334"/>
            <ac:spMk id="3" creationId="{CBDC9C38-872E-4048-96FE-C321FEF21EC1}"/>
          </ac:spMkLst>
        </pc:spChg>
        <pc:spChg chg="del">
          <ac:chgData name="Alex Terentiev" userId="S::aterentiev@microsoft.com::b089aebb-68c6-439e-96df-7e98da5a759e" providerId="AD" clId="Web-{8ACCDC58-8BA9-40E3-8C56-13344C90C7DD}" dt="2022-08-08T13:23:23.555" v="0"/>
          <ac:spMkLst>
            <pc:docMk/>
            <pc:sldMk cId="4037611923" sldId="3334"/>
            <ac:spMk id="20" creationId="{06E1D393-D19B-AD3F-D085-09D781E47B78}"/>
          </ac:spMkLst>
        </pc:spChg>
      </pc:sldChg>
    </pc:docChg>
  </pc:docChgLst>
  <pc:docChgLst>
    <pc:chgData name="Mikael Svenson" userId="965d4e6a-fd22-4d0b-8bb9-2315d7bb356c" providerId="ADAL" clId="{1ADD3815-4CE9-43D6-939F-8F5C559335DE}"/>
    <pc:docChg chg="custSel modSld">
      <pc:chgData name="Mikael Svenson" userId="965d4e6a-fd22-4d0b-8bb9-2315d7bb356c" providerId="ADAL" clId="{1ADD3815-4CE9-43D6-939F-8F5C559335DE}" dt="2022-08-23T08:08:10.180" v="5" actId="20577"/>
      <pc:docMkLst>
        <pc:docMk/>
      </pc:docMkLst>
      <pc:sldChg chg="delSp modSp mod">
        <pc:chgData name="Mikael Svenson" userId="965d4e6a-fd22-4d0b-8bb9-2315d7bb356c" providerId="ADAL" clId="{1ADD3815-4CE9-43D6-939F-8F5C559335DE}" dt="2022-08-23T08:08:10.180" v="5" actId="20577"/>
        <pc:sldMkLst>
          <pc:docMk/>
          <pc:sldMk cId="2925091645" sldId="2076136308"/>
        </pc:sldMkLst>
        <pc:spChg chg="mod">
          <ac:chgData name="Mikael Svenson" userId="965d4e6a-fd22-4d0b-8bb9-2315d7bb356c" providerId="ADAL" clId="{1ADD3815-4CE9-43D6-939F-8F5C559335DE}" dt="2022-08-23T08:08:10.180" v="5" actId="20577"/>
          <ac:spMkLst>
            <pc:docMk/>
            <pc:sldMk cId="2925091645" sldId="2076136308"/>
            <ac:spMk id="3" creationId="{CBDC9C38-872E-4048-96FE-C321FEF21EC1}"/>
          </ac:spMkLst>
        </pc:spChg>
        <pc:spChg chg="del">
          <ac:chgData name="Mikael Svenson" userId="965d4e6a-fd22-4d0b-8bb9-2315d7bb356c" providerId="ADAL" clId="{1ADD3815-4CE9-43D6-939F-8F5C559335DE}" dt="2022-08-23T08:08:07.312" v="0" actId="478"/>
          <ac:spMkLst>
            <pc:docMk/>
            <pc:sldMk cId="2925091645" sldId="2076136308"/>
            <ac:spMk id="20" creationId="{5301BD31-8BB7-66FB-BB33-14BAC1840C28}"/>
          </ac:spMkLst>
        </pc:spChg>
      </pc:sldChg>
    </pc:docChg>
  </pc:docChgLst>
  <pc:docChgLst>
    <pc:chgData name="Andrew Benson" userId="d38b912c-55d0-44ce-a085-5a039627a8b5" providerId="ADAL" clId="{C51886F3-DBFB-4BC8-A5CC-0F74914A7E70}"/>
    <pc:docChg chg="undo custSel delSld modSld modSection">
      <pc:chgData name="Andrew Benson" userId="d38b912c-55d0-44ce-a085-5a039627a8b5" providerId="ADAL" clId="{C51886F3-DBFB-4BC8-A5CC-0F74914A7E70}" dt="2022-08-25T19:08:39.570" v="64" actId="1076"/>
      <pc:docMkLst>
        <pc:docMk/>
      </pc:docMkLst>
      <pc:sldChg chg="del">
        <pc:chgData name="Andrew Benson" userId="d38b912c-55d0-44ce-a085-5a039627a8b5" providerId="ADAL" clId="{C51886F3-DBFB-4BC8-A5CC-0F74914A7E70}" dt="2022-08-25T16:52:47.552" v="2" actId="47"/>
        <pc:sldMkLst>
          <pc:docMk/>
          <pc:sldMk cId="287163252" sldId="1567"/>
        </pc:sldMkLst>
      </pc:sldChg>
      <pc:sldChg chg="del">
        <pc:chgData name="Andrew Benson" userId="d38b912c-55d0-44ce-a085-5a039627a8b5" providerId="ADAL" clId="{C51886F3-DBFB-4BC8-A5CC-0F74914A7E70}" dt="2022-08-25T17:05:04.436" v="4" actId="47"/>
        <pc:sldMkLst>
          <pc:docMk/>
          <pc:sldMk cId="1633789891" sldId="3336"/>
        </pc:sldMkLst>
      </pc:sldChg>
      <pc:sldChg chg="del">
        <pc:chgData name="Andrew Benson" userId="d38b912c-55d0-44ce-a085-5a039627a8b5" providerId="ADAL" clId="{C51886F3-DBFB-4BC8-A5CC-0F74914A7E70}" dt="2022-08-25T17:05:06.549" v="5" actId="47"/>
        <pc:sldMkLst>
          <pc:docMk/>
          <pc:sldMk cId="1805818155" sldId="3338"/>
        </pc:sldMkLst>
      </pc:sldChg>
      <pc:sldChg chg="modSp mod">
        <pc:chgData name="Andrew Benson" userId="d38b912c-55d0-44ce-a085-5a039627a8b5" providerId="ADAL" clId="{C51886F3-DBFB-4BC8-A5CC-0F74914A7E70}" dt="2022-08-25T19:08:39.570" v="64" actId="1076"/>
        <pc:sldMkLst>
          <pc:docMk/>
          <pc:sldMk cId="778883926" sldId="2076136264"/>
        </pc:sldMkLst>
        <pc:spChg chg="mod">
          <ac:chgData name="Andrew Benson" userId="d38b912c-55d0-44ce-a085-5a039627a8b5" providerId="ADAL" clId="{C51886F3-DBFB-4BC8-A5CC-0F74914A7E70}" dt="2022-08-25T19:08:39.570" v="64" actId="1076"/>
          <ac:spMkLst>
            <pc:docMk/>
            <pc:sldMk cId="778883926" sldId="2076136264"/>
            <ac:spMk id="14" creationId="{953584C8-8734-42EA-AD16-6AA2B405D249}"/>
          </ac:spMkLst>
        </pc:spChg>
      </pc:sldChg>
      <pc:sldChg chg="del">
        <pc:chgData name="Andrew Benson" userId="d38b912c-55d0-44ce-a085-5a039627a8b5" providerId="ADAL" clId="{C51886F3-DBFB-4BC8-A5CC-0F74914A7E70}" dt="2022-08-25T17:05:35.796" v="7" actId="47"/>
        <pc:sldMkLst>
          <pc:docMk/>
          <pc:sldMk cId="154491924" sldId="2134805599"/>
        </pc:sldMkLst>
      </pc:sldChg>
      <pc:sldChg chg="del">
        <pc:chgData name="Andrew Benson" userId="d38b912c-55d0-44ce-a085-5a039627a8b5" providerId="ADAL" clId="{C51886F3-DBFB-4BC8-A5CC-0F74914A7E70}" dt="2022-08-25T16:54:48.791" v="3" actId="47"/>
        <pc:sldMkLst>
          <pc:docMk/>
          <pc:sldMk cId="1954581032" sldId="2134805612"/>
        </pc:sldMkLst>
      </pc:sldChg>
      <pc:sldChg chg="addSp delSp mod">
        <pc:chgData name="Andrew Benson" userId="d38b912c-55d0-44ce-a085-5a039627a8b5" providerId="ADAL" clId="{C51886F3-DBFB-4BC8-A5CC-0F74914A7E70}" dt="2022-08-25T16:52:45.877" v="1" actId="478"/>
        <pc:sldMkLst>
          <pc:docMk/>
          <pc:sldMk cId="4180230614" sldId="2145707299"/>
        </pc:sldMkLst>
        <pc:spChg chg="add del">
          <ac:chgData name="Andrew Benson" userId="d38b912c-55d0-44ce-a085-5a039627a8b5" providerId="ADAL" clId="{C51886F3-DBFB-4BC8-A5CC-0F74914A7E70}" dt="2022-08-25T16:52:45.877" v="1" actId="478"/>
          <ac:spMkLst>
            <pc:docMk/>
            <pc:sldMk cId="4180230614" sldId="2145707299"/>
            <ac:spMk id="5" creationId="{9B6ECC88-D921-48D6-BA85-F52F354F9C35}"/>
          </ac:spMkLst>
        </pc:spChg>
      </pc:sldChg>
      <pc:sldChg chg="del">
        <pc:chgData name="Andrew Benson" userId="d38b912c-55d0-44ce-a085-5a039627a8b5" providerId="ADAL" clId="{C51886F3-DBFB-4BC8-A5CC-0F74914A7E70}" dt="2022-08-25T17:05:32.840" v="6" actId="47"/>
        <pc:sldMkLst>
          <pc:docMk/>
          <pc:sldMk cId="2830933617" sldId="2145707307"/>
        </pc:sldMkLst>
      </pc:sldChg>
      <pc:sldChg chg="modSp mod">
        <pc:chgData name="Andrew Benson" userId="d38b912c-55d0-44ce-a085-5a039627a8b5" providerId="ADAL" clId="{C51886F3-DBFB-4BC8-A5CC-0F74914A7E70}" dt="2022-08-25T17:06:13.767" v="9" actId="1076"/>
        <pc:sldMkLst>
          <pc:docMk/>
          <pc:sldMk cId="318639830" sldId="2145707318"/>
        </pc:sldMkLst>
        <pc:picChg chg="mod">
          <ac:chgData name="Andrew Benson" userId="d38b912c-55d0-44ce-a085-5a039627a8b5" providerId="ADAL" clId="{C51886F3-DBFB-4BC8-A5CC-0F74914A7E70}" dt="2022-08-25T17:06:13.767" v="9" actId="1076"/>
          <ac:picMkLst>
            <pc:docMk/>
            <pc:sldMk cId="318639830" sldId="2145707318"/>
            <ac:picMk id="35" creationId="{3EA1BE2F-C398-4574-953D-B75DC66915F8}"/>
          </ac:picMkLst>
        </pc:picChg>
      </pc:sldChg>
    </pc:docChg>
  </pc:docChgLst>
  <pc:docChgLst>
    <pc:chgData name="David Warner" userId="51ffa14d-fdfd-4571-a787-ad4b3bb92711" providerId="ADAL" clId="{E218F320-81D6-4286-8824-62815D5144FA}"/>
    <pc:docChg chg="custSel modSld">
      <pc:chgData name="David Warner" userId="51ffa14d-fdfd-4571-a787-ad4b3bb92711" providerId="ADAL" clId="{E218F320-81D6-4286-8824-62815D5144FA}" dt="2022-07-26T16:11:19.328" v="140" actId="6549"/>
      <pc:docMkLst>
        <pc:docMk/>
      </pc:docMkLst>
      <pc:sldChg chg="modSp mod">
        <pc:chgData name="David Warner" userId="51ffa14d-fdfd-4571-a787-ad4b3bb92711" providerId="ADAL" clId="{E218F320-81D6-4286-8824-62815D5144FA}" dt="2022-07-14T19:33:35.781" v="28" actId="20577"/>
        <pc:sldMkLst>
          <pc:docMk/>
          <pc:sldMk cId="2967945684" sldId="277"/>
        </pc:sldMkLst>
        <pc:spChg chg="mod">
          <ac:chgData name="David Warner" userId="51ffa14d-fdfd-4571-a787-ad4b3bb92711" providerId="ADAL" clId="{E218F320-81D6-4286-8824-62815D5144FA}" dt="2022-07-14T19:33:35.781" v="28" actId="20577"/>
          <ac:spMkLst>
            <pc:docMk/>
            <pc:sldMk cId="2967945684" sldId="277"/>
            <ac:spMk id="4" creationId="{A04E16D6-6682-4068-BF11-BA8E4E8E1BBC}"/>
          </ac:spMkLst>
        </pc:spChg>
      </pc:sldChg>
      <pc:sldChg chg="modSp mod">
        <pc:chgData name="David Warner" userId="51ffa14d-fdfd-4571-a787-ad4b3bb92711" providerId="ADAL" clId="{E218F320-81D6-4286-8824-62815D5144FA}" dt="2022-07-14T19:32:52.847" v="1" actId="20577"/>
        <pc:sldMkLst>
          <pc:docMk/>
          <pc:sldMk cId="287163252" sldId="1567"/>
        </pc:sldMkLst>
        <pc:spChg chg="mod">
          <ac:chgData name="David Warner" userId="51ffa14d-fdfd-4571-a787-ad4b3bb92711" providerId="ADAL" clId="{E218F320-81D6-4286-8824-62815D5144FA}" dt="2022-07-14T19:32:52.847" v="1" actId="20577"/>
          <ac:spMkLst>
            <pc:docMk/>
            <pc:sldMk cId="287163252" sldId="1567"/>
            <ac:spMk id="8" creationId="{00000000-0000-0000-0000-000000000000}"/>
          </ac:spMkLst>
        </pc:spChg>
      </pc:sldChg>
      <pc:sldChg chg="addSp modSp">
        <pc:chgData name="David Warner" userId="51ffa14d-fdfd-4571-a787-ad4b3bb92711" providerId="ADAL" clId="{E218F320-81D6-4286-8824-62815D5144FA}" dt="2022-07-14T19:33:06.259" v="5"/>
        <pc:sldMkLst>
          <pc:docMk/>
          <pc:sldMk cId="2877399898" sldId="1623"/>
        </pc:sldMkLst>
        <pc:spChg chg="add mod">
          <ac:chgData name="David Warner" userId="51ffa14d-fdfd-4571-a787-ad4b3bb92711" providerId="ADAL" clId="{E218F320-81D6-4286-8824-62815D5144FA}" dt="2022-07-14T19:33:06.259" v="5"/>
          <ac:spMkLst>
            <pc:docMk/>
            <pc:sldMk cId="2877399898" sldId="1623"/>
            <ac:spMk id="207" creationId="{6C5AA383-FFF5-11B6-9BEC-67CC6B1596F0}"/>
          </ac:spMkLst>
        </pc:spChg>
      </pc:sldChg>
      <pc:sldChg chg="addSp modSp">
        <pc:chgData name="David Warner" userId="51ffa14d-fdfd-4571-a787-ad4b3bb92711" providerId="ADAL" clId="{E218F320-81D6-4286-8824-62815D5144FA}" dt="2022-07-14T19:33:07.401" v="6"/>
        <pc:sldMkLst>
          <pc:docMk/>
          <pc:sldMk cId="2253365439" sldId="1642"/>
        </pc:sldMkLst>
        <pc:spChg chg="add mod">
          <ac:chgData name="David Warner" userId="51ffa14d-fdfd-4571-a787-ad4b3bb92711" providerId="ADAL" clId="{E218F320-81D6-4286-8824-62815D5144FA}" dt="2022-07-14T19:33:07.401" v="6"/>
          <ac:spMkLst>
            <pc:docMk/>
            <pc:sldMk cId="2253365439" sldId="1642"/>
            <ac:spMk id="20" creationId="{EC7A2C47-92EF-D0A1-8C04-66FFEBF9145B}"/>
          </ac:spMkLst>
        </pc:spChg>
      </pc:sldChg>
      <pc:sldChg chg="modSp mod">
        <pc:chgData name="David Warner" userId="51ffa14d-fdfd-4571-a787-ad4b3bb92711" providerId="ADAL" clId="{E218F320-81D6-4286-8824-62815D5144FA}" dt="2022-07-14T19:43:51.010" v="117" actId="20577"/>
        <pc:sldMkLst>
          <pc:docMk/>
          <pc:sldMk cId="10702720" sldId="2079"/>
        </pc:sldMkLst>
        <pc:spChg chg="mod">
          <ac:chgData name="David Warner" userId="51ffa14d-fdfd-4571-a787-ad4b3bb92711" providerId="ADAL" clId="{E218F320-81D6-4286-8824-62815D5144FA}" dt="2022-07-14T19:43:51.010" v="117" actId="20577"/>
          <ac:spMkLst>
            <pc:docMk/>
            <pc:sldMk cId="10702720" sldId="2079"/>
            <ac:spMk id="8" creationId="{00000000-0000-0000-0000-000000000000}"/>
          </ac:spMkLst>
        </pc:spChg>
        <pc:picChg chg="mod">
          <ac:chgData name="David Warner" userId="51ffa14d-fdfd-4571-a787-ad4b3bb92711" providerId="ADAL" clId="{E218F320-81D6-4286-8824-62815D5144FA}" dt="2022-07-14T19:36:05.763" v="91" actId="14826"/>
          <ac:picMkLst>
            <pc:docMk/>
            <pc:sldMk cId="10702720" sldId="2079"/>
            <ac:picMk id="11" creationId="{1969CEB2-97BE-4D53-B93F-16FBDB07A39C}"/>
          </ac:picMkLst>
        </pc:picChg>
        <pc:picChg chg="mod">
          <ac:chgData name="David Warner" userId="51ffa14d-fdfd-4571-a787-ad4b3bb92711" providerId="ADAL" clId="{E218F320-81D6-4286-8824-62815D5144FA}" dt="2022-07-14T19:36:11.075" v="92" actId="14826"/>
          <ac:picMkLst>
            <pc:docMk/>
            <pc:sldMk cId="10702720" sldId="2079"/>
            <ac:picMk id="15" creationId="{93E33F33-16F6-44AF-9AC5-57603F31A144}"/>
          </ac:picMkLst>
        </pc:picChg>
      </pc:sldChg>
      <pc:sldChg chg="addSp modSp">
        <pc:chgData name="David Warner" userId="51ffa14d-fdfd-4571-a787-ad4b3bb92711" providerId="ADAL" clId="{E218F320-81D6-4286-8824-62815D5144FA}" dt="2022-07-14T19:33:08.445" v="7"/>
        <pc:sldMkLst>
          <pc:docMk/>
          <pc:sldMk cId="4037611923" sldId="3334"/>
        </pc:sldMkLst>
        <pc:spChg chg="add mod">
          <ac:chgData name="David Warner" userId="51ffa14d-fdfd-4571-a787-ad4b3bb92711" providerId="ADAL" clId="{E218F320-81D6-4286-8824-62815D5144FA}" dt="2022-07-14T19:33:08.445" v="7"/>
          <ac:spMkLst>
            <pc:docMk/>
            <pc:sldMk cId="4037611923" sldId="3334"/>
            <ac:spMk id="20" creationId="{B5CFAEB5-C4A6-D398-7D9A-AEE6FD741CB8}"/>
          </ac:spMkLst>
        </pc:spChg>
      </pc:sldChg>
      <pc:sldChg chg="modSp mod">
        <pc:chgData name="David Warner" userId="51ffa14d-fdfd-4571-a787-ad4b3bb92711" providerId="ADAL" clId="{E218F320-81D6-4286-8824-62815D5144FA}" dt="2022-07-14T19:43:44.356" v="115" actId="20577"/>
        <pc:sldMkLst>
          <pc:docMk/>
          <pc:sldMk cId="778883926" sldId="2076136264"/>
        </pc:sldMkLst>
        <pc:spChg chg="mod">
          <ac:chgData name="David Warner" userId="51ffa14d-fdfd-4571-a787-ad4b3bb92711" providerId="ADAL" clId="{E218F320-81D6-4286-8824-62815D5144FA}" dt="2022-07-14T19:43:44.356" v="115" actId="20577"/>
          <ac:spMkLst>
            <pc:docMk/>
            <pc:sldMk cId="778883926" sldId="2076136264"/>
            <ac:spMk id="14" creationId="{953584C8-8734-42EA-AD16-6AA2B405D249}"/>
          </ac:spMkLst>
        </pc:spChg>
        <pc:picChg chg="mod">
          <ac:chgData name="David Warner" userId="51ffa14d-fdfd-4571-a787-ad4b3bb92711" providerId="ADAL" clId="{E218F320-81D6-4286-8824-62815D5144FA}" dt="2022-07-14T19:36:57.777" v="113" actId="14826"/>
          <ac:picMkLst>
            <pc:docMk/>
            <pc:sldMk cId="778883926" sldId="2076136264"/>
            <ac:picMk id="10" creationId="{15B0DB46-24E4-45EE-8E26-622D1FA3D4D0}"/>
          </ac:picMkLst>
        </pc:picChg>
        <pc:picChg chg="mod">
          <ac:chgData name="David Warner" userId="51ffa14d-fdfd-4571-a787-ad4b3bb92711" providerId="ADAL" clId="{E218F320-81D6-4286-8824-62815D5144FA}" dt="2022-07-14T19:36:53.074" v="112" actId="14826"/>
          <ac:picMkLst>
            <pc:docMk/>
            <pc:sldMk cId="778883926" sldId="2076136264"/>
            <ac:picMk id="11" creationId="{47158F51-FAAD-4DE3-B803-9B850CB0571E}"/>
          </ac:picMkLst>
        </pc:picChg>
      </pc:sldChg>
      <pc:sldChg chg="addSp modSp">
        <pc:chgData name="David Warner" userId="51ffa14d-fdfd-4571-a787-ad4b3bb92711" providerId="ADAL" clId="{E218F320-81D6-4286-8824-62815D5144FA}" dt="2022-07-14T19:33:10.332" v="8"/>
        <pc:sldMkLst>
          <pc:docMk/>
          <pc:sldMk cId="2925091645" sldId="2076136308"/>
        </pc:sldMkLst>
        <pc:spChg chg="add mod">
          <ac:chgData name="David Warner" userId="51ffa14d-fdfd-4571-a787-ad4b3bb92711" providerId="ADAL" clId="{E218F320-81D6-4286-8824-62815D5144FA}" dt="2022-07-14T19:33:10.332" v="8"/>
          <ac:spMkLst>
            <pc:docMk/>
            <pc:sldMk cId="2925091645" sldId="2076136308"/>
            <ac:spMk id="30" creationId="{05CFC424-6DDC-3033-CDED-12F6785121FA}"/>
          </ac:spMkLst>
        </pc:spChg>
      </pc:sldChg>
      <pc:sldChg chg="addSp delSp modSp mod">
        <pc:chgData name="David Warner" userId="51ffa14d-fdfd-4571-a787-ad4b3bb92711" providerId="ADAL" clId="{E218F320-81D6-4286-8824-62815D5144FA}" dt="2022-07-26T16:11:03.649" v="138" actId="1076"/>
        <pc:sldMkLst>
          <pc:docMk/>
          <pc:sldMk cId="1812315545" sldId="2134805597"/>
        </pc:sldMkLst>
        <pc:spChg chg="mod">
          <ac:chgData name="David Warner" userId="51ffa14d-fdfd-4571-a787-ad4b3bb92711" providerId="ADAL" clId="{E218F320-81D6-4286-8824-62815D5144FA}" dt="2022-07-26T16:11:03.649" v="138" actId="1076"/>
          <ac:spMkLst>
            <pc:docMk/>
            <pc:sldMk cId="1812315545" sldId="2134805597"/>
            <ac:spMk id="4" creationId="{3CDF55D0-D6B5-1937-F179-520E5A479F43}"/>
          </ac:spMkLst>
        </pc:spChg>
        <pc:spChg chg="add del mod">
          <ac:chgData name="David Warner" userId="51ffa14d-fdfd-4571-a787-ad4b3bb92711" providerId="ADAL" clId="{E218F320-81D6-4286-8824-62815D5144FA}" dt="2022-07-26T16:10:37.123" v="118" actId="478"/>
          <ac:spMkLst>
            <pc:docMk/>
            <pc:sldMk cId="1812315545" sldId="2134805597"/>
            <ac:spMk id="9" creationId="{7460C1BD-CA6C-467D-39DA-EE0D0370A2E8}"/>
          </ac:spMkLst>
        </pc:spChg>
        <pc:spChg chg="mod">
          <ac:chgData name="David Warner" userId="51ffa14d-fdfd-4571-a787-ad4b3bb92711" providerId="ADAL" clId="{E218F320-81D6-4286-8824-62815D5144FA}" dt="2022-07-26T16:11:00.415" v="137" actId="20577"/>
          <ac:spMkLst>
            <pc:docMk/>
            <pc:sldMk cId="1812315545" sldId="2134805597"/>
            <ac:spMk id="10" creationId="{16E1CB8C-122B-4C5A-8724-D74AEC2B5DEC}"/>
          </ac:spMkLst>
        </pc:spChg>
      </pc:sldChg>
      <pc:sldChg chg="addSp delSp modSp mod">
        <pc:chgData name="David Warner" userId="51ffa14d-fdfd-4571-a787-ad4b3bb92711" providerId="ADAL" clId="{E218F320-81D6-4286-8824-62815D5144FA}" dt="2022-07-26T16:11:19.328" v="140" actId="6549"/>
        <pc:sldMkLst>
          <pc:docMk/>
          <pc:sldMk cId="154491924" sldId="2134805599"/>
        </pc:sldMkLst>
        <pc:spChg chg="mod">
          <ac:chgData name="David Warner" userId="51ffa14d-fdfd-4571-a787-ad4b3bb92711" providerId="ADAL" clId="{E218F320-81D6-4286-8824-62815D5144FA}" dt="2022-07-26T16:11:19.328" v="140" actId="6549"/>
          <ac:spMkLst>
            <pc:docMk/>
            <pc:sldMk cId="154491924" sldId="2134805599"/>
            <ac:spMk id="3" creationId="{CBDC9C38-872E-4048-96FE-C321FEF21EC1}"/>
          </ac:spMkLst>
        </pc:spChg>
        <pc:spChg chg="add del mod">
          <ac:chgData name="David Warner" userId="51ffa14d-fdfd-4571-a787-ad4b3bb92711" providerId="ADAL" clId="{E218F320-81D6-4286-8824-62815D5144FA}" dt="2022-07-26T16:11:16.842" v="139" actId="478"/>
          <ac:spMkLst>
            <pc:docMk/>
            <pc:sldMk cId="154491924" sldId="2134805599"/>
            <ac:spMk id="40" creationId="{DDA9DF6B-BC46-F393-A1AE-EE798C7E5C0A}"/>
          </ac:spMkLst>
        </pc:spChg>
      </pc:sldChg>
      <pc:sldChg chg="modSp mod">
        <pc:chgData name="David Warner" userId="51ffa14d-fdfd-4571-a787-ad4b3bb92711" providerId="ADAL" clId="{E218F320-81D6-4286-8824-62815D5144FA}" dt="2022-07-14T19:32:57.108" v="3" actId="20577"/>
        <pc:sldMkLst>
          <pc:docMk/>
          <pc:sldMk cId="4180230614" sldId="2145707299"/>
        </pc:sldMkLst>
        <pc:spChg chg="mod">
          <ac:chgData name="David Warner" userId="51ffa14d-fdfd-4571-a787-ad4b3bb92711" providerId="ADAL" clId="{E218F320-81D6-4286-8824-62815D5144FA}" dt="2022-07-14T19:32:57.108" v="3" actId="20577"/>
          <ac:spMkLst>
            <pc:docMk/>
            <pc:sldMk cId="4180230614" sldId="2145707299"/>
            <ac:spMk id="8" creationId="{00000000-0000-0000-0000-000000000000}"/>
          </ac:spMkLst>
        </pc:spChg>
      </pc:sldChg>
      <pc:sldChg chg="addSp modSp">
        <pc:chgData name="David Warner" userId="51ffa14d-fdfd-4571-a787-ad4b3bb92711" providerId="ADAL" clId="{E218F320-81D6-4286-8824-62815D5144FA}" dt="2022-07-14T19:33:11.663" v="9"/>
        <pc:sldMkLst>
          <pc:docMk/>
          <pc:sldMk cId="2830933617" sldId="2145707307"/>
        </pc:sldMkLst>
        <pc:spChg chg="add mod">
          <ac:chgData name="David Warner" userId="51ffa14d-fdfd-4571-a787-ad4b3bb92711" providerId="ADAL" clId="{E218F320-81D6-4286-8824-62815D5144FA}" dt="2022-07-14T19:33:11.663" v="9"/>
          <ac:spMkLst>
            <pc:docMk/>
            <pc:sldMk cId="2830933617" sldId="2145707307"/>
            <ac:spMk id="38" creationId="{5EB4E07E-1EA6-14DF-FF53-949D7639B19A}"/>
          </ac:spMkLst>
        </pc:spChg>
      </pc:sldChg>
    </pc:docChg>
  </pc:docChgLst>
  <pc:docChgLst>
    <pc:chgData name="Garry Trinder" userId="07fd99cb-e781-429f-9145-ef70b41dac11" providerId="ADAL" clId="{1B9A601E-E7DB-4843-A18D-E2B5BE9DA99B}"/>
    <pc:docChg chg="undo redo custSel modSld">
      <pc:chgData name="Garry Trinder" userId="07fd99cb-e781-429f-9145-ef70b41dac11" providerId="ADAL" clId="{1B9A601E-E7DB-4843-A18D-E2B5BE9DA99B}" dt="2022-08-25T14:12:23.958" v="1292" actId="20577"/>
      <pc:docMkLst>
        <pc:docMk/>
      </pc:docMkLst>
      <pc:sldChg chg="delSp modSp mod modNotesTx">
        <pc:chgData name="Garry Trinder" userId="07fd99cb-e781-429f-9145-ef70b41dac11" providerId="ADAL" clId="{1B9A601E-E7DB-4843-A18D-E2B5BE9DA99B}" dt="2022-08-25T14:12:23.958" v="1292" actId="20577"/>
        <pc:sldMkLst>
          <pc:docMk/>
          <pc:sldMk cId="2253365439" sldId="1642"/>
        </pc:sldMkLst>
        <pc:spChg chg="mod">
          <ac:chgData name="Garry Trinder" userId="07fd99cb-e781-429f-9145-ef70b41dac11" providerId="ADAL" clId="{1B9A601E-E7DB-4843-A18D-E2B5BE9DA99B}" dt="2022-08-22T09:11:41.502" v="770" actId="20577"/>
          <ac:spMkLst>
            <pc:docMk/>
            <pc:sldMk cId="2253365439" sldId="1642"/>
            <ac:spMk id="3" creationId="{CBDC9C38-872E-4048-96FE-C321FEF21EC1}"/>
          </ac:spMkLst>
        </pc:spChg>
        <pc:spChg chg="del">
          <ac:chgData name="Garry Trinder" userId="07fd99cb-e781-429f-9145-ef70b41dac11" providerId="ADAL" clId="{1B9A601E-E7DB-4843-A18D-E2B5BE9DA99B}" dt="2022-08-22T08:57:21.411" v="0" actId="478"/>
          <ac:spMkLst>
            <pc:docMk/>
            <pc:sldMk cId="2253365439" sldId="1642"/>
            <ac:spMk id="5" creationId="{C5659304-750E-D5E9-416F-B9AA6D035ABF}"/>
          </ac:spMkLst>
        </pc:spChg>
      </pc:sldChg>
    </pc:docChg>
  </pc:docChgLst>
  <pc:docChgLst>
    <pc:chgData name="David Warner" userId="S::davidwarner@microsoft.com::51ffa14d-fdfd-4571-a787-ad4b3bb92711" providerId="AD" clId="Web-{ACE4BC75-411A-406B-BEF4-C8661D102A88}"/>
    <pc:docChg chg="modSld">
      <pc:chgData name="David Warner" userId="S::davidwarner@microsoft.com::51ffa14d-fdfd-4571-a787-ad4b3bb92711" providerId="AD" clId="Web-{ACE4BC75-411A-406B-BEF4-C8661D102A88}" dt="2022-08-11T23:18:10.377" v="30" actId="20577"/>
      <pc:docMkLst>
        <pc:docMk/>
      </pc:docMkLst>
      <pc:sldChg chg="modSp">
        <pc:chgData name="David Warner" userId="S::davidwarner@microsoft.com::51ffa14d-fdfd-4571-a787-ad4b3bb92711" providerId="AD" clId="Web-{ACE4BC75-411A-406B-BEF4-C8661D102A88}" dt="2022-08-11T23:18:10.377" v="30" actId="20577"/>
        <pc:sldMkLst>
          <pc:docMk/>
          <pc:sldMk cId="2967945684" sldId="277"/>
        </pc:sldMkLst>
        <pc:spChg chg="mod">
          <ac:chgData name="David Warner" userId="S::davidwarner@microsoft.com::51ffa14d-fdfd-4571-a787-ad4b3bb92711" providerId="AD" clId="Web-{ACE4BC75-411A-406B-BEF4-C8661D102A88}" dt="2022-08-11T23:18:10.377" v="30" actId="20577"/>
          <ac:spMkLst>
            <pc:docMk/>
            <pc:sldMk cId="2967945684" sldId="277"/>
            <ac:spMk id="4" creationId="{A04E16D6-6682-4068-BF11-BA8E4E8E1BBC}"/>
          </ac:spMkLst>
        </pc:spChg>
      </pc:sldChg>
      <pc:sldChg chg="modSp">
        <pc:chgData name="David Warner" userId="S::davidwarner@microsoft.com::51ffa14d-fdfd-4571-a787-ad4b3bb92711" providerId="AD" clId="Web-{ACE4BC75-411A-406B-BEF4-C8661D102A88}" dt="2022-08-11T23:16:34.047" v="1" actId="20577"/>
        <pc:sldMkLst>
          <pc:docMk/>
          <pc:sldMk cId="287163252" sldId="1567"/>
        </pc:sldMkLst>
        <pc:spChg chg="mod">
          <ac:chgData name="David Warner" userId="S::davidwarner@microsoft.com::51ffa14d-fdfd-4571-a787-ad4b3bb92711" providerId="AD" clId="Web-{ACE4BC75-411A-406B-BEF4-C8661D102A88}" dt="2022-08-11T23:16:34.047" v="1" actId="20577"/>
          <ac:spMkLst>
            <pc:docMk/>
            <pc:sldMk cId="287163252" sldId="1567"/>
            <ac:spMk id="8" creationId="{00000000-0000-0000-0000-000000000000}"/>
          </ac:spMkLst>
        </pc:spChg>
      </pc:sldChg>
      <pc:sldChg chg="addSp">
        <pc:chgData name="David Warner" userId="S::davidwarner@microsoft.com::51ffa14d-fdfd-4571-a787-ad4b3bb92711" providerId="AD" clId="Web-{ACE4BC75-411A-406B-BEF4-C8661D102A88}" dt="2022-08-11T23:17:06.110" v="12"/>
        <pc:sldMkLst>
          <pc:docMk/>
          <pc:sldMk cId="2877399898" sldId="1623"/>
        </pc:sldMkLst>
        <pc:spChg chg="add">
          <ac:chgData name="David Warner" userId="S::davidwarner@microsoft.com::51ffa14d-fdfd-4571-a787-ad4b3bb92711" providerId="AD" clId="Web-{ACE4BC75-411A-406B-BEF4-C8661D102A88}" dt="2022-08-11T23:17:06.110" v="12"/>
          <ac:spMkLst>
            <pc:docMk/>
            <pc:sldMk cId="2877399898" sldId="1623"/>
            <ac:spMk id="141" creationId="{70245010-19B2-7F2A-0468-9B45890BC104}"/>
          </ac:spMkLst>
        </pc:spChg>
      </pc:sldChg>
      <pc:sldChg chg="addSp">
        <pc:chgData name="David Warner" userId="S::davidwarner@microsoft.com::51ffa14d-fdfd-4571-a787-ad4b3bb92711" providerId="AD" clId="Web-{ACE4BC75-411A-406B-BEF4-C8661D102A88}" dt="2022-08-11T23:17:04.688" v="11"/>
        <pc:sldMkLst>
          <pc:docMk/>
          <pc:sldMk cId="2253365439" sldId="1642"/>
        </pc:sldMkLst>
        <pc:spChg chg="add">
          <ac:chgData name="David Warner" userId="S::davidwarner@microsoft.com::51ffa14d-fdfd-4571-a787-ad4b3bb92711" providerId="AD" clId="Web-{ACE4BC75-411A-406B-BEF4-C8661D102A88}" dt="2022-08-11T23:17:04.688" v="11"/>
          <ac:spMkLst>
            <pc:docMk/>
            <pc:sldMk cId="2253365439" sldId="1642"/>
            <ac:spMk id="5" creationId="{C5659304-750E-D5E9-416F-B9AA6D035ABF}"/>
          </ac:spMkLst>
        </pc:spChg>
      </pc:sldChg>
      <pc:sldChg chg="addSp">
        <pc:chgData name="David Warner" userId="S::davidwarner@microsoft.com::51ffa14d-fdfd-4571-a787-ad4b3bb92711" providerId="AD" clId="Web-{ACE4BC75-411A-406B-BEF4-C8661D102A88}" dt="2022-08-11T23:17:03.438" v="10"/>
        <pc:sldMkLst>
          <pc:docMk/>
          <pc:sldMk cId="4037611923" sldId="3334"/>
        </pc:sldMkLst>
        <pc:spChg chg="add">
          <ac:chgData name="David Warner" userId="S::davidwarner@microsoft.com::51ffa14d-fdfd-4571-a787-ad4b3bb92711" providerId="AD" clId="Web-{ACE4BC75-411A-406B-BEF4-C8661D102A88}" dt="2022-08-11T23:17:03.438" v="10"/>
          <ac:spMkLst>
            <pc:docMk/>
            <pc:sldMk cId="4037611923" sldId="3334"/>
            <ac:spMk id="20" creationId="{72762468-FF5C-F7B9-AF95-922A567038DA}"/>
          </ac:spMkLst>
        </pc:spChg>
      </pc:sldChg>
      <pc:sldChg chg="addSp">
        <pc:chgData name="David Warner" userId="S::davidwarner@microsoft.com::51ffa14d-fdfd-4571-a787-ad4b3bb92711" providerId="AD" clId="Web-{ACE4BC75-411A-406B-BEF4-C8661D102A88}" dt="2022-08-11T23:17:01.407" v="9"/>
        <pc:sldMkLst>
          <pc:docMk/>
          <pc:sldMk cId="2925091645" sldId="2076136308"/>
        </pc:sldMkLst>
        <pc:spChg chg="add">
          <ac:chgData name="David Warner" userId="S::davidwarner@microsoft.com::51ffa14d-fdfd-4571-a787-ad4b3bb92711" providerId="AD" clId="Web-{ACE4BC75-411A-406B-BEF4-C8661D102A88}" dt="2022-08-11T23:17:01.407" v="9"/>
          <ac:spMkLst>
            <pc:docMk/>
            <pc:sldMk cId="2925091645" sldId="2076136308"/>
            <ac:spMk id="20" creationId="{5301BD31-8BB7-66FB-BB33-14BAC1840C28}"/>
          </ac:spMkLst>
        </pc:spChg>
      </pc:sldChg>
      <pc:sldChg chg="addSp">
        <pc:chgData name="David Warner" userId="S::davidwarner@microsoft.com::51ffa14d-fdfd-4571-a787-ad4b3bb92711" providerId="AD" clId="Web-{ACE4BC75-411A-406B-BEF4-C8661D102A88}" dt="2022-08-11T23:17:11.594" v="16"/>
        <pc:sldMkLst>
          <pc:docMk/>
          <pc:sldMk cId="1812315545" sldId="2134805597"/>
        </pc:sldMkLst>
        <pc:spChg chg="add">
          <ac:chgData name="David Warner" userId="S::davidwarner@microsoft.com::51ffa14d-fdfd-4571-a787-ad4b3bb92711" providerId="AD" clId="Web-{ACE4BC75-411A-406B-BEF4-C8661D102A88}" dt="2022-08-11T23:17:11.594" v="16"/>
          <ac:spMkLst>
            <pc:docMk/>
            <pc:sldMk cId="1812315545" sldId="2134805597"/>
            <ac:spMk id="3" creationId="{51E3BFF1-5AF2-D5DE-75ED-E166B0E6FE13}"/>
          </ac:spMkLst>
        </pc:spChg>
      </pc:sldChg>
      <pc:sldChg chg="addSp">
        <pc:chgData name="David Warner" userId="S::davidwarner@microsoft.com::51ffa14d-fdfd-4571-a787-ad4b3bb92711" providerId="AD" clId="Web-{ACE4BC75-411A-406B-BEF4-C8661D102A88}" dt="2022-08-11T23:17:00.016" v="7"/>
        <pc:sldMkLst>
          <pc:docMk/>
          <pc:sldMk cId="154491924" sldId="2134805599"/>
        </pc:sldMkLst>
        <pc:spChg chg="add">
          <ac:chgData name="David Warner" userId="S::davidwarner@microsoft.com::51ffa14d-fdfd-4571-a787-ad4b3bb92711" providerId="AD" clId="Web-{ACE4BC75-411A-406B-BEF4-C8661D102A88}" dt="2022-08-11T23:17:00.016" v="7"/>
          <ac:spMkLst>
            <pc:docMk/>
            <pc:sldMk cId="154491924" sldId="2134805599"/>
            <ac:spMk id="24" creationId="{77DA63A6-5B88-8872-632A-F420767700A8}"/>
          </ac:spMkLst>
        </pc:spChg>
      </pc:sldChg>
      <pc:sldChg chg="addSp">
        <pc:chgData name="David Warner" userId="S::davidwarner@microsoft.com::51ffa14d-fdfd-4571-a787-ad4b3bb92711" providerId="AD" clId="Web-{ACE4BC75-411A-406B-BEF4-C8661D102A88}" dt="2022-08-11T23:17:07.407" v="13"/>
        <pc:sldMkLst>
          <pc:docMk/>
          <pc:sldMk cId="3452186815" sldId="2134805611"/>
        </pc:sldMkLst>
        <pc:spChg chg="add">
          <ac:chgData name="David Warner" userId="S::davidwarner@microsoft.com::51ffa14d-fdfd-4571-a787-ad4b3bb92711" providerId="AD" clId="Web-{ACE4BC75-411A-406B-BEF4-C8661D102A88}" dt="2022-08-11T23:17:07.407" v="13"/>
          <ac:spMkLst>
            <pc:docMk/>
            <pc:sldMk cId="3452186815" sldId="2134805611"/>
            <ac:spMk id="4" creationId="{C7378A72-6B17-5E23-8935-C3B60937FA32}"/>
          </ac:spMkLst>
        </pc:spChg>
      </pc:sldChg>
      <pc:sldChg chg="modSp">
        <pc:chgData name="David Warner" userId="S::davidwarner@microsoft.com::51ffa14d-fdfd-4571-a787-ad4b3bb92711" providerId="AD" clId="Web-{ACE4BC75-411A-406B-BEF4-C8661D102A88}" dt="2022-08-11T23:16:45.891" v="5" actId="20577"/>
        <pc:sldMkLst>
          <pc:docMk/>
          <pc:sldMk cId="4180230614" sldId="2145707299"/>
        </pc:sldMkLst>
        <pc:spChg chg="mod">
          <ac:chgData name="David Warner" userId="S::davidwarner@microsoft.com::51ffa14d-fdfd-4571-a787-ad4b3bb92711" providerId="AD" clId="Web-{ACE4BC75-411A-406B-BEF4-C8661D102A88}" dt="2022-08-11T23:16:45.891" v="5" actId="20577"/>
          <ac:spMkLst>
            <pc:docMk/>
            <pc:sldMk cId="4180230614" sldId="2145707299"/>
            <ac:spMk id="8" creationId="{00000000-0000-0000-0000-000000000000}"/>
          </ac:spMkLst>
        </pc:spChg>
      </pc:sldChg>
      <pc:sldChg chg="addSp">
        <pc:chgData name="David Warner" userId="S::davidwarner@microsoft.com::51ffa14d-fdfd-4571-a787-ad4b3bb92711" providerId="AD" clId="Web-{ACE4BC75-411A-406B-BEF4-C8661D102A88}" dt="2022-08-11T23:17:00.282" v="8"/>
        <pc:sldMkLst>
          <pc:docMk/>
          <pc:sldMk cId="2830933617" sldId="2145707307"/>
        </pc:sldMkLst>
        <pc:spChg chg="add">
          <ac:chgData name="David Warner" userId="S::davidwarner@microsoft.com::51ffa14d-fdfd-4571-a787-ad4b3bb92711" providerId="AD" clId="Web-{ACE4BC75-411A-406B-BEF4-C8661D102A88}" dt="2022-08-11T23:17:00.282" v="8"/>
          <ac:spMkLst>
            <pc:docMk/>
            <pc:sldMk cId="2830933617" sldId="2145707307"/>
            <ac:spMk id="19" creationId="{B1AB2A07-DF7E-07D2-27AF-69069973338F}"/>
          </ac:spMkLst>
        </pc:spChg>
      </pc:sldChg>
      <pc:sldChg chg="addSp">
        <pc:chgData name="David Warner" userId="S::davidwarner@microsoft.com::51ffa14d-fdfd-4571-a787-ad4b3bb92711" providerId="AD" clId="Web-{ACE4BC75-411A-406B-BEF4-C8661D102A88}" dt="2022-08-11T23:17:09.126" v="15"/>
        <pc:sldMkLst>
          <pc:docMk/>
          <pc:sldMk cId="2869296296" sldId="2145707316"/>
        </pc:sldMkLst>
        <pc:spChg chg="add">
          <ac:chgData name="David Warner" userId="S::davidwarner@microsoft.com::51ffa14d-fdfd-4571-a787-ad4b3bb92711" providerId="AD" clId="Web-{ACE4BC75-411A-406B-BEF4-C8661D102A88}" dt="2022-08-11T23:17:09.126" v="15"/>
          <ac:spMkLst>
            <pc:docMk/>
            <pc:sldMk cId="2869296296" sldId="2145707316"/>
            <ac:spMk id="7" creationId="{196B2391-33B4-DE95-95F3-99E1D61CED67}"/>
          </ac:spMkLst>
        </pc:spChg>
      </pc:sldChg>
      <pc:sldChg chg="addSp">
        <pc:chgData name="David Warner" userId="S::davidwarner@microsoft.com::51ffa14d-fdfd-4571-a787-ad4b3bb92711" providerId="AD" clId="Web-{ACE4BC75-411A-406B-BEF4-C8661D102A88}" dt="2022-08-11T23:17:08.438" v="14"/>
        <pc:sldMkLst>
          <pc:docMk/>
          <pc:sldMk cId="1488650240" sldId="2145707317"/>
        </pc:sldMkLst>
        <pc:spChg chg="add">
          <ac:chgData name="David Warner" userId="S::davidwarner@microsoft.com::51ffa14d-fdfd-4571-a787-ad4b3bb92711" providerId="AD" clId="Web-{ACE4BC75-411A-406B-BEF4-C8661D102A88}" dt="2022-08-11T23:17:08.438" v="14"/>
          <ac:spMkLst>
            <pc:docMk/>
            <pc:sldMk cId="1488650240" sldId="2145707317"/>
            <ac:spMk id="5" creationId="{DD778FDA-8B99-7388-F2DE-757585770A8B}"/>
          </ac:spMkLst>
        </pc:spChg>
      </pc:sldChg>
      <pc:sldChg chg="addSp">
        <pc:chgData name="David Warner" userId="S::davidwarner@microsoft.com::51ffa14d-fdfd-4571-a787-ad4b3bb92711" providerId="AD" clId="Web-{ACE4BC75-411A-406B-BEF4-C8661D102A88}" dt="2022-08-11T23:16:58.172" v="6"/>
        <pc:sldMkLst>
          <pc:docMk/>
          <pc:sldMk cId="318639830" sldId="2145707318"/>
        </pc:sldMkLst>
        <pc:spChg chg="add">
          <ac:chgData name="David Warner" userId="S::davidwarner@microsoft.com::51ffa14d-fdfd-4571-a787-ad4b3bb92711" providerId="AD" clId="Web-{ACE4BC75-411A-406B-BEF4-C8661D102A88}" dt="2022-08-11T23:16:58.172" v="6"/>
          <ac:spMkLst>
            <pc:docMk/>
            <pc:sldMk cId="318639830" sldId="2145707318"/>
            <ac:spMk id="19" creationId="{EC0D6D4F-ED7F-EC44-0AF7-473FF38A3BFE}"/>
          </ac:spMkLst>
        </pc:spChg>
      </pc:sldChg>
    </pc:docChg>
  </pc:docChgLst>
  <pc:docChgLst>
    <pc:chgData name="Julie Turner" userId="S::julie.turner_sympraxisconsulting.com#ext#@microsoft.onmicrosoft.com::51f00042-4c48-4111-9ee4-670ef2fc7d0e" providerId="AD" clId="Web-{FE153201-048B-4851-9BBC-7113D804C19A}"/>
    <pc:docChg chg="modSld">
      <pc:chgData name="Julie Turner" userId="S::julie.turner_sympraxisconsulting.com#ext#@microsoft.onmicrosoft.com::51f00042-4c48-4111-9ee4-670ef2fc7d0e" providerId="AD" clId="Web-{FE153201-048B-4851-9BBC-7113D804C19A}" dt="2022-08-22T15:23:28.892" v="161" actId="20577"/>
      <pc:docMkLst>
        <pc:docMk/>
      </pc:docMkLst>
      <pc:sldChg chg="delSp modSp">
        <pc:chgData name="Julie Turner" userId="S::julie.turner_sympraxisconsulting.com#ext#@microsoft.onmicrosoft.com::51f00042-4c48-4111-9ee4-670ef2fc7d0e" providerId="AD" clId="Web-{FE153201-048B-4851-9BBC-7113D804C19A}" dt="2022-08-22T15:23:28.892" v="161" actId="20577"/>
        <pc:sldMkLst>
          <pc:docMk/>
          <pc:sldMk cId="2877399898" sldId="1623"/>
        </pc:sldMkLst>
        <pc:spChg chg="mod">
          <ac:chgData name="Julie Turner" userId="S::julie.turner_sympraxisconsulting.com#ext#@microsoft.onmicrosoft.com::51f00042-4c48-4111-9ee4-670ef2fc7d0e" providerId="AD" clId="Web-{FE153201-048B-4851-9BBC-7113D804C19A}" dt="2022-08-22T15:23:28.892" v="16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E153201-048B-4851-9BBC-7113D804C19A}" dt="2022-08-22T15:20:08.216" v="0"/>
          <ac:spMkLst>
            <pc:docMk/>
            <pc:sldMk cId="2877399898" sldId="1623"/>
            <ac:spMk id="141" creationId="{70245010-19B2-7F2A-0468-9B45890BC104}"/>
          </ac:spMkLst>
        </pc:spChg>
      </pc:sldChg>
    </pc:docChg>
  </pc:docChgLst>
  <pc:docChgLst>
    <pc:chgData name="Alex Terentiev" userId="S::aterentiev@microsoft.com::b089aebb-68c6-439e-96df-7e98da5a759e" providerId="AD" clId="Web-{1621BFEC-130B-368C-C639-91028239B742}"/>
    <pc:docChg chg="modSld">
      <pc:chgData name="Alex Terentiev" userId="S::aterentiev@microsoft.com::b089aebb-68c6-439e-96df-7e98da5a759e" providerId="AD" clId="Web-{1621BFEC-130B-368C-C639-91028239B742}" dt="2022-07-25T11:48:43.433" v="0"/>
      <pc:docMkLst>
        <pc:docMk/>
      </pc:docMkLst>
      <pc:sldChg chg="delSp">
        <pc:chgData name="Alex Terentiev" userId="S::aterentiev@microsoft.com::b089aebb-68c6-439e-96df-7e98da5a759e" providerId="AD" clId="Web-{1621BFEC-130B-368C-C639-91028239B742}" dt="2022-07-25T11:48:43.433" v="0"/>
        <pc:sldMkLst>
          <pc:docMk/>
          <pc:sldMk cId="4037611923" sldId="3334"/>
        </pc:sldMkLst>
        <pc:spChg chg="del">
          <ac:chgData name="Alex Terentiev" userId="S::aterentiev@microsoft.com::b089aebb-68c6-439e-96df-7e98da5a759e" providerId="AD" clId="Web-{1621BFEC-130B-368C-C639-91028239B742}" dt="2022-07-25T11:48:43.433" v="0"/>
          <ac:spMkLst>
            <pc:docMk/>
            <pc:sldMk cId="4037611923" sldId="3334"/>
            <ac:spMk id="20" creationId="{B5CFAEB5-C4A6-D398-7D9A-AEE6FD741CB8}"/>
          </ac:spMkLst>
        </pc:spChg>
      </pc:sldChg>
    </pc:docChg>
  </pc:docChgLst>
  <pc:docChgLst>
    <pc:chgData name="Julie Turner" userId="S::julie.turner_sympraxisconsulting.com#ext#@microsoft.onmicrosoft.com::51f00042-4c48-4111-9ee4-670ef2fc7d0e" providerId="AD" clId="Web-{C297D974-958D-46C0-B9F7-973B337CD37A}"/>
    <pc:docChg chg="modSld">
      <pc:chgData name="Julie Turner" userId="S::julie.turner_sympraxisconsulting.com#ext#@microsoft.onmicrosoft.com::51f00042-4c48-4111-9ee4-670ef2fc7d0e" providerId="AD" clId="Web-{C297D974-958D-46C0-B9F7-973B337CD37A}" dt="2022-08-08T15:02:26.212" v="1"/>
      <pc:docMkLst>
        <pc:docMk/>
      </pc:docMkLst>
      <pc:sldChg chg="delSp modSp">
        <pc:chgData name="Julie Turner" userId="S::julie.turner_sympraxisconsulting.com#ext#@microsoft.onmicrosoft.com::51f00042-4c48-4111-9ee4-670ef2fc7d0e" providerId="AD" clId="Web-{C297D974-958D-46C0-B9F7-973B337CD37A}" dt="2022-08-08T15:02:26.212" v="1"/>
        <pc:sldMkLst>
          <pc:docMk/>
          <pc:sldMk cId="2877399898" sldId="1623"/>
        </pc:sldMkLst>
        <pc:spChg chg="del mod">
          <ac:chgData name="Julie Turner" userId="S::julie.turner_sympraxisconsulting.com#ext#@microsoft.onmicrosoft.com::51f00042-4c48-4111-9ee4-670ef2fc7d0e" providerId="AD" clId="Web-{C297D974-958D-46C0-B9F7-973B337CD37A}" dt="2022-08-08T15:02:26.212" v="1"/>
          <ac:spMkLst>
            <pc:docMk/>
            <pc:sldMk cId="2877399898" sldId="1623"/>
            <ac:spMk id="207" creationId="{2E63BDAF-0F8E-C88F-24EC-04C0C55A09E2}"/>
          </ac:spMkLst>
        </pc:spChg>
      </pc:sldChg>
    </pc:docChg>
  </pc:docChgLst>
  <pc:docChgLst>
    <pc:chgData name="David Warner" userId="51ffa14d-fdfd-4571-a787-ad4b3bb92711" providerId="ADAL" clId="{75A44E83-1E6E-4AA3-8BB4-C77C5A5042C4}"/>
    <pc:docChg chg="undo custSel addSld modSld">
      <pc:chgData name="David Warner" userId="51ffa14d-fdfd-4571-a787-ad4b3bb92711" providerId="ADAL" clId="{75A44E83-1E6E-4AA3-8BB4-C77C5A5042C4}" dt="2022-08-11T12:37:26.834" v="118" actId="478"/>
      <pc:docMkLst>
        <pc:docMk/>
      </pc:docMkLst>
      <pc:sldChg chg="modSp mod">
        <pc:chgData name="David Warner" userId="51ffa14d-fdfd-4571-a787-ad4b3bb92711" providerId="ADAL" clId="{75A44E83-1E6E-4AA3-8BB4-C77C5A5042C4}" dt="2022-07-29T02:33:46.569" v="28" actId="20577"/>
        <pc:sldMkLst>
          <pc:docMk/>
          <pc:sldMk cId="2967945684" sldId="277"/>
        </pc:sldMkLst>
        <pc:spChg chg="mod">
          <ac:chgData name="David Warner" userId="51ffa14d-fdfd-4571-a787-ad4b3bb92711" providerId="ADAL" clId="{75A44E83-1E6E-4AA3-8BB4-C77C5A5042C4}" dt="2022-07-29T02:33:46.569" v="28" actId="20577"/>
          <ac:spMkLst>
            <pc:docMk/>
            <pc:sldMk cId="2967945684" sldId="277"/>
            <ac:spMk id="4" creationId="{A04E16D6-6682-4068-BF11-BA8E4E8E1BBC}"/>
          </ac:spMkLst>
        </pc:spChg>
      </pc:sldChg>
      <pc:sldChg chg="modSp mod">
        <pc:chgData name="David Warner" userId="51ffa14d-fdfd-4571-a787-ad4b3bb92711" providerId="ADAL" clId="{75A44E83-1E6E-4AA3-8BB4-C77C5A5042C4}" dt="2022-07-29T02:31:25.749" v="7" actId="20577"/>
        <pc:sldMkLst>
          <pc:docMk/>
          <pc:sldMk cId="287163252" sldId="1567"/>
        </pc:sldMkLst>
        <pc:spChg chg="mod">
          <ac:chgData name="David Warner" userId="51ffa14d-fdfd-4571-a787-ad4b3bb92711" providerId="ADAL" clId="{75A44E83-1E6E-4AA3-8BB4-C77C5A5042C4}" dt="2022-07-29T02:31:25.749" v="7" actId="20577"/>
          <ac:spMkLst>
            <pc:docMk/>
            <pc:sldMk cId="287163252" sldId="1567"/>
            <ac:spMk id="8" creationId="{00000000-0000-0000-0000-000000000000}"/>
          </ac:spMkLst>
        </pc:spChg>
      </pc:sldChg>
      <pc:sldChg chg="addSp modSp">
        <pc:chgData name="David Warner" userId="51ffa14d-fdfd-4571-a787-ad4b3bb92711" providerId="ADAL" clId="{75A44E83-1E6E-4AA3-8BB4-C77C5A5042C4}" dt="2022-07-29T02:34:42.190" v="44"/>
        <pc:sldMkLst>
          <pc:docMk/>
          <pc:sldMk cId="2877399898" sldId="1623"/>
        </pc:sldMkLst>
        <pc:spChg chg="add mod">
          <ac:chgData name="David Warner" userId="51ffa14d-fdfd-4571-a787-ad4b3bb92711" providerId="ADAL" clId="{75A44E83-1E6E-4AA3-8BB4-C77C5A5042C4}" dt="2022-07-29T02:34:42.190" v="44"/>
          <ac:spMkLst>
            <pc:docMk/>
            <pc:sldMk cId="2877399898" sldId="1623"/>
            <ac:spMk id="207" creationId="{2E63BDAF-0F8E-C88F-24EC-04C0C55A09E2}"/>
          </ac:spMkLst>
        </pc:spChg>
      </pc:sldChg>
      <pc:sldChg chg="addSp modSp">
        <pc:chgData name="David Warner" userId="51ffa14d-fdfd-4571-a787-ad4b3bb92711" providerId="ADAL" clId="{75A44E83-1E6E-4AA3-8BB4-C77C5A5042C4}" dt="2022-07-29T02:34:41.201" v="43"/>
        <pc:sldMkLst>
          <pc:docMk/>
          <pc:sldMk cId="2253365439" sldId="1642"/>
        </pc:sldMkLst>
        <pc:spChg chg="add mod">
          <ac:chgData name="David Warner" userId="51ffa14d-fdfd-4571-a787-ad4b3bb92711" providerId="ADAL" clId="{75A44E83-1E6E-4AA3-8BB4-C77C5A5042C4}" dt="2022-07-29T02:34:41.201" v="43"/>
          <ac:spMkLst>
            <pc:docMk/>
            <pc:sldMk cId="2253365439" sldId="1642"/>
            <ac:spMk id="20" creationId="{AB9A1939-A98F-569D-4B59-1DE137D924D6}"/>
          </ac:spMkLst>
        </pc:spChg>
      </pc:sldChg>
      <pc:sldChg chg="modSp mod">
        <pc:chgData name="David Warner" userId="51ffa14d-fdfd-4571-a787-ad4b3bb92711" providerId="ADAL" clId="{75A44E83-1E6E-4AA3-8BB4-C77C5A5042C4}" dt="2022-07-29T02:33:29.877" v="24" actId="14826"/>
        <pc:sldMkLst>
          <pc:docMk/>
          <pc:sldMk cId="10702720" sldId="2079"/>
        </pc:sldMkLst>
        <pc:spChg chg="mod">
          <ac:chgData name="David Warner" userId="51ffa14d-fdfd-4571-a787-ad4b3bb92711" providerId="ADAL" clId="{75A44E83-1E6E-4AA3-8BB4-C77C5A5042C4}" dt="2022-07-29T02:32:15.557" v="21"/>
          <ac:spMkLst>
            <pc:docMk/>
            <pc:sldMk cId="10702720" sldId="2079"/>
            <ac:spMk id="8" creationId="{00000000-0000-0000-0000-000000000000}"/>
          </ac:spMkLst>
        </pc:spChg>
        <pc:picChg chg="mod">
          <ac:chgData name="David Warner" userId="51ffa14d-fdfd-4571-a787-ad4b3bb92711" providerId="ADAL" clId="{75A44E83-1E6E-4AA3-8BB4-C77C5A5042C4}" dt="2022-07-29T02:33:29.877" v="24" actId="14826"/>
          <ac:picMkLst>
            <pc:docMk/>
            <pc:sldMk cId="10702720" sldId="2079"/>
            <ac:picMk id="11" creationId="{1969CEB2-97BE-4D53-B93F-16FBDB07A39C}"/>
          </ac:picMkLst>
        </pc:picChg>
        <pc:picChg chg="mod">
          <ac:chgData name="David Warner" userId="51ffa14d-fdfd-4571-a787-ad4b3bb92711" providerId="ADAL" clId="{75A44E83-1E6E-4AA3-8BB4-C77C5A5042C4}" dt="2022-07-29T02:33:24.132" v="23" actId="14826"/>
          <ac:picMkLst>
            <pc:docMk/>
            <pc:sldMk cId="10702720" sldId="2079"/>
            <ac:picMk id="15" creationId="{93E33F33-16F6-44AF-9AC5-57603F31A144}"/>
          </ac:picMkLst>
        </pc:picChg>
      </pc:sldChg>
      <pc:sldChg chg="addSp modSp">
        <pc:chgData name="David Warner" userId="51ffa14d-fdfd-4571-a787-ad4b3bb92711" providerId="ADAL" clId="{75A44E83-1E6E-4AA3-8BB4-C77C5A5042C4}" dt="2022-07-29T02:34:39.980" v="42"/>
        <pc:sldMkLst>
          <pc:docMk/>
          <pc:sldMk cId="4037611923" sldId="3334"/>
        </pc:sldMkLst>
        <pc:spChg chg="add mod">
          <ac:chgData name="David Warner" userId="51ffa14d-fdfd-4571-a787-ad4b3bb92711" providerId="ADAL" clId="{75A44E83-1E6E-4AA3-8BB4-C77C5A5042C4}" dt="2022-07-29T02:34:39.980" v="42"/>
          <ac:spMkLst>
            <pc:docMk/>
            <pc:sldMk cId="4037611923" sldId="3334"/>
            <ac:spMk id="20" creationId="{06E1D393-D19B-AD3F-D085-09D781E47B78}"/>
          </ac:spMkLst>
        </pc:spChg>
      </pc:sldChg>
      <pc:sldChg chg="addSp delSp modSp">
        <pc:chgData name="David Warner" userId="51ffa14d-fdfd-4571-a787-ad4b3bb92711" providerId="ADAL" clId="{75A44E83-1E6E-4AA3-8BB4-C77C5A5042C4}" dt="2022-07-29T02:34:31.957" v="38"/>
        <pc:sldMkLst>
          <pc:docMk/>
          <pc:sldMk cId="1805818155" sldId="3338"/>
        </pc:sldMkLst>
        <pc:spChg chg="add del mod">
          <ac:chgData name="David Warner" userId="51ffa14d-fdfd-4571-a787-ad4b3bb92711" providerId="ADAL" clId="{75A44E83-1E6E-4AA3-8BB4-C77C5A5042C4}" dt="2022-07-29T02:34:31.957" v="38"/>
          <ac:spMkLst>
            <pc:docMk/>
            <pc:sldMk cId="1805818155" sldId="3338"/>
            <ac:spMk id="30" creationId="{8BB9C39C-10E0-79CC-37A6-6187D46BDD2A}"/>
          </ac:spMkLst>
        </pc:spChg>
      </pc:sldChg>
      <pc:sldChg chg="modSp mod">
        <pc:chgData name="David Warner" userId="51ffa14d-fdfd-4571-a787-ad4b3bb92711" providerId="ADAL" clId="{75A44E83-1E6E-4AA3-8BB4-C77C5A5042C4}" dt="2022-07-29T02:34:26.810" v="36" actId="1076"/>
        <pc:sldMkLst>
          <pc:docMk/>
          <pc:sldMk cId="778883926" sldId="2076136264"/>
        </pc:sldMkLst>
        <pc:spChg chg="mod">
          <ac:chgData name="David Warner" userId="51ffa14d-fdfd-4571-a787-ad4b3bb92711" providerId="ADAL" clId="{75A44E83-1E6E-4AA3-8BB4-C77C5A5042C4}" dt="2022-07-29T02:34:09.555" v="32"/>
          <ac:spMkLst>
            <pc:docMk/>
            <pc:sldMk cId="778883926" sldId="2076136264"/>
            <ac:spMk id="14" creationId="{953584C8-8734-42EA-AD16-6AA2B405D249}"/>
          </ac:spMkLst>
        </pc:spChg>
        <pc:picChg chg="mod">
          <ac:chgData name="David Warner" userId="51ffa14d-fdfd-4571-a787-ad4b3bb92711" providerId="ADAL" clId="{75A44E83-1E6E-4AA3-8BB4-C77C5A5042C4}" dt="2022-07-29T02:34:24.731" v="35" actId="1076"/>
          <ac:picMkLst>
            <pc:docMk/>
            <pc:sldMk cId="778883926" sldId="2076136264"/>
            <ac:picMk id="10" creationId="{15B0DB46-24E4-45EE-8E26-622D1FA3D4D0}"/>
          </ac:picMkLst>
        </pc:picChg>
        <pc:picChg chg="mod">
          <ac:chgData name="David Warner" userId="51ffa14d-fdfd-4571-a787-ad4b3bb92711" providerId="ADAL" clId="{75A44E83-1E6E-4AA3-8BB4-C77C5A5042C4}" dt="2022-07-29T02:34:26.810" v="36" actId="1076"/>
          <ac:picMkLst>
            <pc:docMk/>
            <pc:sldMk cId="778883926" sldId="2076136264"/>
            <ac:picMk id="11" creationId="{47158F51-FAAD-4DE3-B803-9B850CB0571E}"/>
          </ac:picMkLst>
        </pc:picChg>
      </pc:sldChg>
      <pc:sldChg chg="addSp delSp modSp mod">
        <pc:chgData name="David Warner" userId="51ffa14d-fdfd-4571-a787-ad4b3bb92711" providerId="ADAL" clId="{75A44E83-1E6E-4AA3-8BB4-C77C5A5042C4}" dt="2022-08-11T12:37:26.834" v="118" actId="478"/>
        <pc:sldMkLst>
          <pc:docMk/>
          <pc:sldMk cId="2925091645" sldId="2076136308"/>
        </pc:sldMkLst>
        <pc:spChg chg="add del mod">
          <ac:chgData name="David Warner" userId="51ffa14d-fdfd-4571-a787-ad4b3bb92711" providerId="ADAL" clId="{75A44E83-1E6E-4AA3-8BB4-C77C5A5042C4}" dt="2022-08-11T12:37:26.834" v="118" actId="478"/>
          <ac:spMkLst>
            <pc:docMk/>
            <pc:sldMk cId="2925091645" sldId="2076136308"/>
            <ac:spMk id="30" creationId="{AED4670F-A570-05BE-D9D2-945CFE416D32}"/>
          </ac:spMkLst>
        </pc:spChg>
      </pc:sldChg>
      <pc:sldChg chg="addSp delSp modSp mod">
        <pc:chgData name="David Warner" userId="51ffa14d-fdfd-4571-a787-ad4b3bb92711" providerId="ADAL" clId="{75A44E83-1E6E-4AA3-8BB4-C77C5A5042C4}" dt="2022-08-11T03:57:45.867" v="71" actId="1076"/>
        <pc:sldMkLst>
          <pc:docMk/>
          <pc:sldMk cId="1812315545" sldId="2134805597"/>
        </pc:sldMkLst>
        <pc:spChg chg="mod">
          <ac:chgData name="David Warner" userId="51ffa14d-fdfd-4571-a787-ad4b3bb92711" providerId="ADAL" clId="{75A44E83-1E6E-4AA3-8BB4-C77C5A5042C4}" dt="2022-08-11T03:57:45.867" v="71" actId="1076"/>
          <ac:spMkLst>
            <pc:docMk/>
            <pc:sldMk cId="1812315545" sldId="2134805597"/>
            <ac:spMk id="4" creationId="{3CDF55D0-D6B5-1937-F179-520E5A479F43}"/>
          </ac:spMkLst>
        </pc:spChg>
        <pc:spChg chg="add del mod">
          <ac:chgData name="David Warner" userId="51ffa14d-fdfd-4571-a787-ad4b3bb92711" providerId="ADAL" clId="{75A44E83-1E6E-4AA3-8BB4-C77C5A5042C4}" dt="2022-08-11T03:57:25.601" v="46" actId="478"/>
          <ac:spMkLst>
            <pc:docMk/>
            <pc:sldMk cId="1812315545" sldId="2134805597"/>
            <ac:spMk id="9" creationId="{30812347-25E5-5718-B69E-DBF066065D9A}"/>
          </ac:spMkLst>
        </pc:spChg>
      </pc:sldChg>
      <pc:sldChg chg="addSp delSp modSp mod">
        <pc:chgData name="David Warner" userId="51ffa14d-fdfd-4571-a787-ad4b3bb92711" providerId="ADAL" clId="{75A44E83-1E6E-4AA3-8BB4-C77C5A5042C4}" dt="2022-08-11T04:00:09.367" v="117" actId="1076"/>
        <pc:sldMkLst>
          <pc:docMk/>
          <pc:sldMk cId="154491924" sldId="2134805599"/>
        </pc:sldMkLst>
        <pc:spChg chg="mod">
          <ac:chgData name="David Warner" userId="51ffa14d-fdfd-4571-a787-ad4b3bb92711" providerId="ADAL" clId="{75A44E83-1E6E-4AA3-8BB4-C77C5A5042C4}" dt="2022-08-11T03:58:41.773" v="82"/>
          <ac:spMkLst>
            <pc:docMk/>
            <pc:sldMk cId="154491924" sldId="2134805599"/>
            <ac:spMk id="3" creationId="{CBDC9C38-872E-4048-96FE-C321FEF21EC1}"/>
          </ac:spMkLst>
        </pc:spChg>
        <pc:spChg chg="add del mod">
          <ac:chgData name="David Warner" userId="51ffa14d-fdfd-4571-a787-ad4b3bb92711" providerId="ADAL" clId="{75A44E83-1E6E-4AA3-8BB4-C77C5A5042C4}" dt="2022-08-11T03:57:52.932" v="72" actId="478"/>
          <ac:spMkLst>
            <pc:docMk/>
            <pc:sldMk cId="154491924" sldId="2134805599"/>
            <ac:spMk id="40" creationId="{21A0B0C1-8C93-A8E1-0541-50A180DC1D80}"/>
          </ac:spMkLst>
        </pc:spChg>
        <pc:picChg chg="add mod">
          <ac:chgData name="David Warner" userId="51ffa14d-fdfd-4571-a787-ad4b3bb92711" providerId="ADAL" clId="{75A44E83-1E6E-4AA3-8BB4-C77C5A5042C4}" dt="2022-08-11T04:00:09.367" v="117" actId="1076"/>
          <ac:picMkLst>
            <pc:docMk/>
            <pc:sldMk cId="154491924" sldId="2134805599"/>
            <ac:picMk id="4" creationId="{E7833912-E33F-82DE-FC36-960C40EE3FF9}"/>
          </ac:picMkLst>
        </pc:picChg>
        <pc:picChg chg="add mod">
          <ac:chgData name="David Warner" userId="51ffa14d-fdfd-4571-a787-ad4b3bb92711" providerId="ADAL" clId="{75A44E83-1E6E-4AA3-8BB4-C77C5A5042C4}" dt="2022-08-11T04:00:07.807" v="116" actId="1076"/>
          <ac:picMkLst>
            <pc:docMk/>
            <pc:sldMk cId="154491924" sldId="2134805599"/>
            <ac:picMk id="19" creationId="{E339A573-4937-3F2B-9019-BCE42944C8B1}"/>
          </ac:picMkLst>
        </pc:picChg>
        <pc:picChg chg="add del mod">
          <ac:chgData name="David Warner" userId="51ffa14d-fdfd-4571-a787-ad4b3bb92711" providerId="ADAL" clId="{75A44E83-1E6E-4AA3-8BB4-C77C5A5042C4}" dt="2022-08-11T03:59:40.126" v="103" actId="478"/>
          <ac:picMkLst>
            <pc:docMk/>
            <pc:sldMk cId="154491924" sldId="2134805599"/>
            <ac:picMk id="23" creationId="{38CFBF2E-A193-EC7D-47DE-A4560F350E44}"/>
          </ac:picMkLst>
        </pc:picChg>
        <pc:picChg chg="add del mod">
          <ac:chgData name="David Warner" userId="51ffa14d-fdfd-4571-a787-ad4b3bb92711" providerId="ADAL" clId="{75A44E83-1E6E-4AA3-8BB4-C77C5A5042C4}" dt="2022-08-11T03:59:49.017" v="107" actId="478"/>
          <ac:picMkLst>
            <pc:docMk/>
            <pc:sldMk cId="154491924" sldId="2134805599"/>
            <ac:picMk id="24" creationId="{BBEFE3BE-4298-70BB-9845-1FFC8B6C64A2}"/>
          </ac:picMkLst>
        </pc:picChg>
        <pc:picChg chg="mod">
          <ac:chgData name="David Warner" userId="51ffa14d-fdfd-4571-a787-ad4b3bb92711" providerId="ADAL" clId="{75A44E83-1E6E-4AA3-8BB4-C77C5A5042C4}" dt="2022-08-11T03:58:09.168" v="77" actId="1076"/>
          <ac:picMkLst>
            <pc:docMk/>
            <pc:sldMk cId="154491924" sldId="2134805599"/>
            <ac:picMk id="35" creationId="{3EA1BE2F-C398-4574-953D-B75DC66915F8}"/>
          </ac:picMkLst>
        </pc:picChg>
        <pc:picChg chg="mod">
          <ac:chgData name="David Warner" userId="51ffa14d-fdfd-4571-a787-ad4b3bb92711" providerId="ADAL" clId="{75A44E83-1E6E-4AA3-8BB4-C77C5A5042C4}" dt="2022-08-11T04:00:07.807" v="116" actId="1076"/>
          <ac:picMkLst>
            <pc:docMk/>
            <pc:sldMk cId="154491924" sldId="2134805599"/>
            <ac:picMk id="48" creationId="{7E92ECD5-91E9-7DE5-29BD-6A7917F84312}"/>
          </ac:picMkLst>
        </pc:picChg>
      </pc:sldChg>
      <pc:sldChg chg="modSp mod">
        <pc:chgData name="David Warner" userId="51ffa14d-fdfd-4571-a787-ad4b3bb92711" providerId="ADAL" clId="{75A44E83-1E6E-4AA3-8BB4-C77C5A5042C4}" dt="2022-07-29T02:31:30.653" v="15" actId="20577"/>
        <pc:sldMkLst>
          <pc:docMk/>
          <pc:sldMk cId="4180230614" sldId="2145707299"/>
        </pc:sldMkLst>
        <pc:spChg chg="mod">
          <ac:chgData name="David Warner" userId="51ffa14d-fdfd-4571-a787-ad4b3bb92711" providerId="ADAL" clId="{75A44E83-1E6E-4AA3-8BB4-C77C5A5042C4}" dt="2022-07-29T02:31:30.653" v="15" actId="20577"/>
          <ac:spMkLst>
            <pc:docMk/>
            <pc:sldMk cId="4180230614" sldId="2145707299"/>
            <ac:spMk id="8" creationId="{00000000-0000-0000-0000-000000000000}"/>
          </ac:spMkLst>
        </pc:spChg>
      </pc:sldChg>
      <pc:sldChg chg="addSp modSp mod">
        <pc:chgData name="David Warner" userId="51ffa14d-fdfd-4571-a787-ad4b3bb92711" providerId="ADAL" clId="{75A44E83-1E6E-4AA3-8BB4-C77C5A5042C4}" dt="2022-08-11T03:57:57.456" v="73" actId="1076"/>
        <pc:sldMkLst>
          <pc:docMk/>
          <pc:sldMk cId="2830933617" sldId="2145707307"/>
        </pc:sldMkLst>
        <pc:spChg chg="add mod">
          <ac:chgData name="David Warner" userId="51ffa14d-fdfd-4571-a787-ad4b3bb92711" providerId="ADAL" clId="{75A44E83-1E6E-4AA3-8BB4-C77C5A5042C4}" dt="2022-08-11T03:57:57.456" v="73" actId="1076"/>
          <ac:spMkLst>
            <pc:docMk/>
            <pc:sldMk cId="2830933617" sldId="2145707307"/>
            <ac:spMk id="35" creationId="{2EAECE7D-1C61-943C-2FD2-966FA0AA9A49}"/>
          </ac:spMkLst>
        </pc:spChg>
      </pc:sldChg>
      <pc:sldChg chg="add mod modShow">
        <pc:chgData name="David Warner" userId="51ffa14d-fdfd-4571-a787-ad4b3bb92711" providerId="ADAL" clId="{75A44E83-1E6E-4AA3-8BB4-C77C5A5042C4}" dt="2022-08-11T03:58:51.903" v="84" actId="729"/>
        <pc:sldMkLst>
          <pc:docMk/>
          <pc:sldMk cId="318639830" sldId="2145707318"/>
        </pc:sldMkLst>
      </pc:sldChg>
    </pc:docChg>
  </pc:docChgLst>
  <pc:docChgLst>
    <pc:chgData name="Alex Terentiev" userId="S::aterentiev@microsoft.com::b089aebb-68c6-439e-96df-7e98da5a759e" providerId="AD" clId="Web-{466F66DC-F69A-44AC-AEC1-F6A964C55586}"/>
    <pc:docChg chg="modSld">
      <pc:chgData name="Alex Terentiev" userId="S::aterentiev@microsoft.com::b089aebb-68c6-439e-96df-7e98da5a759e" providerId="AD" clId="Web-{466F66DC-F69A-44AC-AEC1-F6A964C55586}" dt="2022-08-24T17:57:06.976" v="43" actId="20577"/>
      <pc:docMkLst>
        <pc:docMk/>
      </pc:docMkLst>
      <pc:sldChg chg="delSp modSp">
        <pc:chgData name="Alex Terentiev" userId="S::aterentiev@microsoft.com::b089aebb-68c6-439e-96df-7e98da5a759e" providerId="AD" clId="Web-{466F66DC-F69A-44AC-AEC1-F6A964C55586}" dt="2022-08-24T17:57:06.976" v="43" actId="20577"/>
        <pc:sldMkLst>
          <pc:docMk/>
          <pc:sldMk cId="4037611923" sldId="3334"/>
        </pc:sldMkLst>
        <pc:spChg chg="mod">
          <ac:chgData name="Alex Terentiev" userId="S::aterentiev@microsoft.com::b089aebb-68c6-439e-96df-7e98da5a759e" providerId="AD" clId="Web-{466F66DC-F69A-44AC-AEC1-F6A964C55586}" dt="2022-08-24T17:57:06.976" v="43" actId="20577"/>
          <ac:spMkLst>
            <pc:docMk/>
            <pc:sldMk cId="4037611923" sldId="3334"/>
            <ac:spMk id="3" creationId="{CBDC9C38-872E-4048-96FE-C321FEF21EC1}"/>
          </ac:spMkLst>
        </pc:spChg>
        <pc:spChg chg="del">
          <ac:chgData name="Alex Terentiev" userId="S::aterentiev@microsoft.com::b089aebb-68c6-439e-96df-7e98da5a759e" providerId="AD" clId="Web-{466F66DC-F69A-44AC-AEC1-F6A964C55586}" dt="2022-08-24T17:55:12.696" v="0"/>
          <ac:spMkLst>
            <pc:docMk/>
            <pc:sldMk cId="4037611923" sldId="3334"/>
            <ac:spMk id="20" creationId="{72762468-FF5C-F7B9-AF95-922A567038DA}"/>
          </ac:spMkLst>
        </pc:spChg>
      </pc:sldChg>
    </pc:docChg>
  </pc:docChgLst>
  <pc:docChgLst>
    <pc:chgData name="Vesa Juvonen" userId="c7243be1-99a3-4752-ab2a-0cf698cf8236" providerId="ADAL" clId="{CED42048-6E9B-45F9-B327-185FEC60E960}"/>
    <pc:docChg chg="undo custSel delSld modSld modSection">
      <pc:chgData name="Vesa Juvonen" userId="c7243be1-99a3-4752-ab2a-0cf698cf8236" providerId="ADAL" clId="{CED42048-6E9B-45F9-B327-185FEC60E960}" dt="2022-08-25T13:19:57.336" v="451" actId="1076"/>
      <pc:docMkLst>
        <pc:docMk/>
      </pc:docMkLst>
      <pc:sldChg chg="modSp mod">
        <pc:chgData name="Vesa Juvonen" userId="c7243be1-99a3-4752-ab2a-0cf698cf8236" providerId="ADAL" clId="{CED42048-6E9B-45F9-B327-185FEC60E960}" dt="2022-08-25T13:18:24.018" v="437" actId="20577"/>
        <pc:sldMkLst>
          <pc:docMk/>
          <pc:sldMk cId="2967945684" sldId="277"/>
        </pc:sldMkLst>
        <pc:spChg chg="mod">
          <ac:chgData name="Vesa Juvonen" userId="c7243be1-99a3-4752-ab2a-0cf698cf8236" providerId="ADAL" clId="{CED42048-6E9B-45F9-B327-185FEC60E960}" dt="2022-08-25T13:18:24.018" v="437" actId="20577"/>
          <ac:spMkLst>
            <pc:docMk/>
            <pc:sldMk cId="2967945684" sldId="277"/>
            <ac:spMk id="4" creationId="{A04E16D6-6682-4068-BF11-BA8E4E8E1BBC}"/>
          </ac:spMkLst>
        </pc:spChg>
      </pc:sldChg>
      <pc:sldChg chg="delSp modSp mod">
        <pc:chgData name="Vesa Juvonen" userId="c7243be1-99a3-4752-ab2a-0cf698cf8236" providerId="ADAL" clId="{CED42048-6E9B-45F9-B327-185FEC60E960}" dt="2022-08-25T13:14:32.593" v="344" actId="478"/>
        <pc:sldMkLst>
          <pc:docMk/>
          <pc:sldMk cId="287163252" sldId="1567"/>
        </pc:sldMkLst>
        <pc:spChg chg="mod">
          <ac:chgData name="Vesa Juvonen" userId="c7243be1-99a3-4752-ab2a-0cf698cf8236" providerId="ADAL" clId="{CED42048-6E9B-45F9-B327-185FEC60E960}" dt="2022-08-25T13:14:28.351" v="343" actId="20577"/>
          <ac:spMkLst>
            <pc:docMk/>
            <pc:sldMk cId="287163252" sldId="1567"/>
            <ac:spMk id="5" creationId="{9B6ECC88-D921-48D6-BA85-F52F354F9C35}"/>
          </ac:spMkLst>
        </pc:spChg>
        <pc:picChg chg="del">
          <ac:chgData name="Vesa Juvonen" userId="c7243be1-99a3-4752-ab2a-0cf698cf8236" providerId="ADAL" clId="{CED42048-6E9B-45F9-B327-185FEC60E960}" dt="2022-08-25T13:14:32.593" v="344" actId="478"/>
          <ac:picMkLst>
            <pc:docMk/>
            <pc:sldMk cId="287163252" sldId="1567"/>
            <ac:picMk id="1026" creationId="{2EEBCB4F-7C73-07D0-7528-B79D74389FEA}"/>
          </ac:picMkLst>
        </pc:picChg>
      </pc:sldChg>
      <pc:sldChg chg="modSp mod">
        <pc:chgData name="Vesa Juvonen" userId="c7243be1-99a3-4752-ab2a-0cf698cf8236" providerId="ADAL" clId="{CED42048-6E9B-45F9-B327-185FEC60E960}" dt="2022-08-25T09:49:15.335" v="274" actId="1076"/>
        <pc:sldMkLst>
          <pc:docMk/>
          <pc:sldMk cId="10702720" sldId="2079"/>
        </pc:sldMkLst>
        <pc:spChg chg="mod">
          <ac:chgData name="Vesa Juvonen" userId="c7243be1-99a3-4752-ab2a-0cf698cf8236" providerId="ADAL" clId="{CED42048-6E9B-45F9-B327-185FEC60E960}" dt="2022-08-25T09:39:18.179" v="31" actId="20577"/>
          <ac:spMkLst>
            <pc:docMk/>
            <pc:sldMk cId="10702720" sldId="2079"/>
            <ac:spMk id="8" creationId="{00000000-0000-0000-0000-000000000000}"/>
          </ac:spMkLst>
        </pc:spChg>
        <pc:picChg chg="mod">
          <ac:chgData name="Vesa Juvonen" userId="c7243be1-99a3-4752-ab2a-0cf698cf8236" providerId="ADAL" clId="{CED42048-6E9B-45F9-B327-185FEC60E960}" dt="2022-08-25T09:49:15.335" v="274" actId="1076"/>
          <ac:picMkLst>
            <pc:docMk/>
            <pc:sldMk cId="10702720" sldId="2079"/>
            <ac:picMk id="11" creationId="{1969CEB2-97BE-4D53-B93F-16FBDB07A39C}"/>
          </ac:picMkLst>
        </pc:picChg>
        <pc:picChg chg="mod">
          <ac:chgData name="Vesa Juvonen" userId="c7243be1-99a3-4752-ab2a-0cf698cf8236" providerId="ADAL" clId="{CED42048-6E9B-45F9-B327-185FEC60E960}" dt="2022-08-25T09:49:12.828" v="273" actId="1076"/>
          <ac:picMkLst>
            <pc:docMk/>
            <pc:sldMk cId="10702720" sldId="2079"/>
            <ac:picMk id="15" creationId="{93E33F33-16F6-44AF-9AC5-57603F31A144}"/>
          </ac:picMkLst>
        </pc:picChg>
      </pc:sldChg>
      <pc:sldChg chg="addSp modSp mod">
        <pc:chgData name="Vesa Juvonen" userId="c7243be1-99a3-4752-ab2a-0cf698cf8236" providerId="ADAL" clId="{CED42048-6E9B-45F9-B327-185FEC60E960}" dt="2022-08-25T13:19:57.336" v="451" actId="1076"/>
        <pc:sldMkLst>
          <pc:docMk/>
          <pc:sldMk cId="4037611923" sldId="3334"/>
        </pc:sldMkLst>
        <pc:spChg chg="mod">
          <ac:chgData name="Vesa Juvonen" userId="c7243be1-99a3-4752-ab2a-0cf698cf8236" providerId="ADAL" clId="{CED42048-6E9B-45F9-B327-185FEC60E960}" dt="2022-08-25T13:19:51.638" v="448" actId="14100"/>
          <ac:spMkLst>
            <pc:docMk/>
            <pc:sldMk cId="4037611923" sldId="3334"/>
            <ac:spMk id="3" creationId="{CBDC9C38-872E-4048-96FE-C321FEF21EC1}"/>
          </ac:spMkLst>
        </pc:spChg>
        <pc:spChg chg="add ord">
          <ac:chgData name="Vesa Juvonen" userId="c7243be1-99a3-4752-ab2a-0cf698cf8236" providerId="ADAL" clId="{CED42048-6E9B-45F9-B327-185FEC60E960}" dt="2022-08-25T13:18:44.855" v="439" actId="167"/>
          <ac:spMkLst>
            <pc:docMk/>
            <pc:sldMk cId="4037611923" sldId="3334"/>
            <ac:spMk id="20" creationId="{1AAF20CE-2609-352C-19D3-80D5C12199DB}"/>
          </ac:spMkLst>
        </pc:spChg>
        <pc:picChg chg="mod">
          <ac:chgData name="Vesa Juvonen" userId="c7243be1-99a3-4752-ab2a-0cf698cf8236" providerId="ADAL" clId="{CED42048-6E9B-45F9-B327-185FEC60E960}" dt="2022-08-25T13:19:55.428" v="449" actId="1076"/>
          <ac:picMkLst>
            <pc:docMk/>
            <pc:sldMk cId="4037611923" sldId="3334"/>
            <ac:picMk id="4" creationId="{94727BAC-8382-13BB-E3E1-D925DEC59CE7}"/>
          </ac:picMkLst>
        </pc:picChg>
        <pc:picChg chg="mod">
          <ac:chgData name="Vesa Juvonen" userId="c7243be1-99a3-4752-ab2a-0cf698cf8236" providerId="ADAL" clId="{CED42048-6E9B-45F9-B327-185FEC60E960}" dt="2022-08-25T13:19:56.434" v="450" actId="1076"/>
          <ac:picMkLst>
            <pc:docMk/>
            <pc:sldMk cId="4037611923" sldId="3334"/>
            <ac:picMk id="5" creationId="{594591A5-91E0-C295-06B7-90330D11B035}"/>
          </ac:picMkLst>
        </pc:picChg>
        <pc:picChg chg="mod">
          <ac:chgData name="Vesa Juvonen" userId="c7243be1-99a3-4752-ab2a-0cf698cf8236" providerId="ADAL" clId="{CED42048-6E9B-45F9-B327-185FEC60E960}" dt="2022-08-25T13:19:57.336" v="451" actId="1076"/>
          <ac:picMkLst>
            <pc:docMk/>
            <pc:sldMk cId="4037611923" sldId="3334"/>
            <ac:picMk id="19" creationId="{93B071C7-88A9-14E0-6102-DDD46CCAA2E7}"/>
          </ac:picMkLst>
        </pc:picChg>
      </pc:sldChg>
      <pc:sldChg chg="modSp mod">
        <pc:chgData name="Vesa Juvonen" userId="c7243be1-99a3-4752-ab2a-0cf698cf8236" providerId="ADAL" clId="{CED42048-6E9B-45F9-B327-185FEC60E960}" dt="2022-08-25T09:39:05.502" v="20" actId="1076"/>
        <pc:sldMkLst>
          <pc:docMk/>
          <pc:sldMk cId="778883926" sldId="2076136264"/>
        </pc:sldMkLst>
        <pc:spChg chg="mod">
          <ac:chgData name="Vesa Juvonen" userId="c7243be1-99a3-4752-ab2a-0cf698cf8236" providerId="ADAL" clId="{CED42048-6E9B-45F9-B327-185FEC60E960}" dt="2022-08-25T09:39:01.541" v="19" actId="20577"/>
          <ac:spMkLst>
            <pc:docMk/>
            <pc:sldMk cId="778883926" sldId="2076136264"/>
            <ac:spMk id="14" creationId="{953584C8-8734-42EA-AD16-6AA2B405D249}"/>
          </ac:spMkLst>
        </pc:spChg>
        <pc:picChg chg="mod">
          <ac:chgData name="Vesa Juvonen" userId="c7243be1-99a3-4752-ab2a-0cf698cf8236" providerId="ADAL" clId="{CED42048-6E9B-45F9-B327-185FEC60E960}" dt="2022-08-25T09:38:56.472" v="8" actId="1076"/>
          <ac:picMkLst>
            <pc:docMk/>
            <pc:sldMk cId="778883926" sldId="2076136264"/>
            <ac:picMk id="10" creationId="{15B0DB46-24E4-45EE-8E26-622D1FA3D4D0}"/>
          </ac:picMkLst>
        </pc:picChg>
        <pc:picChg chg="mod">
          <ac:chgData name="Vesa Juvonen" userId="c7243be1-99a3-4752-ab2a-0cf698cf8236" providerId="ADAL" clId="{CED42048-6E9B-45F9-B327-185FEC60E960}" dt="2022-08-25T09:39:05.502" v="20" actId="1076"/>
          <ac:picMkLst>
            <pc:docMk/>
            <pc:sldMk cId="778883926" sldId="2076136264"/>
            <ac:picMk id="11" creationId="{47158F51-FAAD-4DE3-B803-9B850CB0571E}"/>
          </ac:picMkLst>
        </pc:picChg>
      </pc:sldChg>
      <pc:sldChg chg="delSp modSp mod">
        <pc:chgData name="Vesa Juvonen" userId="c7243be1-99a3-4752-ab2a-0cf698cf8236" providerId="ADAL" clId="{CED42048-6E9B-45F9-B327-185FEC60E960}" dt="2022-08-25T09:52:00.329" v="321" actId="20577"/>
        <pc:sldMkLst>
          <pc:docMk/>
          <pc:sldMk cId="3452186815" sldId="2134805611"/>
        </pc:sldMkLst>
        <pc:spChg chg="del">
          <ac:chgData name="Vesa Juvonen" userId="c7243be1-99a3-4752-ab2a-0cf698cf8236" providerId="ADAL" clId="{CED42048-6E9B-45F9-B327-185FEC60E960}" dt="2022-08-25T09:41:36.571" v="91" actId="478"/>
          <ac:spMkLst>
            <pc:docMk/>
            <pc:sldMk cId="3452186815" sldId="2134805611"/>
            <ac:spMk id="4" creationId="{C7378A72-6B17-5E23-8935-C3B60937FA32}"/>
          </ac:spMkLst>
        </pc:spChg>
        <pc:spChg chg="mod">
          <ac:chgData name="Vesa Juvonen" userId="c7243be1-99a3-4752-ab2a-0cf698cf8236" providerId="ADAL" clId="{CED42048-6E9B-45F9-B327-185FEC60E960}" dt="2022-08-25T09:52:00.329" v="321" actId="20577"/>
          <ac:spMkLst>
            <pc:docMk/>
            <pc:sldMk cId="3452186815" sldId="2134805611"/>
            <ac:spMk id="12" creationId="{24EC370B-AF62-4FF0-9567-91771F6DF07D}"/>
          </ac:spMkLst>
        </pc:spChg>
      </pc:sldChg>
      <pc:sldChg chg="modSp mod">
        <pc:chgData name="Vesa Juvonen" userId="c7243be1-99a3-4752-ab2a-0cf698cf8236" providerId="ADAL" clId="{CED42048-6E9B-45F9-B327-185FEC60E960}" dt="2022-08-25T09:39:34.381" v="62" actId="20577"/>
        <pc:sldMkLst>
          <pc:docMk/>
          <pc:sldMk cId="2775546260" sldId="2145707293"/>
        </pc:sldMkLst>
        <pc:spChg chg="mod">
          <ac:chgData name="Vesa Juvonen" userId="c7243be1-99a3-4752-ab2a-0cf698cf8236" providerId="ADAL" clId="{CED42048-6E9B-45F9-B327-185FEC60E960}" dt="2022-08-25T09:39:34.381" v="62" actId="20577"/>
          <ac:spMkLst>
            <pc:docMk/>
            <pc:sldMk cId="2775546260" sldId="2145707293"/>
            <ac:spMk id="7" creationId="{6F939F32-4E37-4CA3-B710-00610E5E59D3}"/>
          </ac:spMkLst>
        </pc:spChg>
      </pc:sldChg>
      <pc:sldChg chg="delSp modSp mod">
        <pc:chgData name="Vesa Juvonen" userId="c7243be1-99a3-4752-ab2a-0cf698cf8236" providerId="ADAL" clId="{CED42048-6E9B-45F9-B327-185FEC60E960}" dt="2022-08-25T13:14:44.116" v="365" actId="478"/>
        <pc:sldMkLst>
          <pc:docMk/>
          <pc:sldMk cId="4180230614" sldId="2145707299"/>
        </pc:sldMkLst>
        <pc:spChg chg="mod">
          <ac:chgData name="Vesa Juvonen" userId="c7243be1-99a3-4752-ab2a-0cf698cf8236" providerId="ADAL" clId="{CED42048-6E9B-45F9-B327-185FEC60E960}" dt="2022-08-25T13:14:39.499" v="364" actId="20577"/>
          <ac:spMkLst>
            <pc:docMk/>
            <pc:sldMk cId="4180230614" sldId="2145707299"/>
            <ac:spMk id="5" creationId="{9B6ECC88-D921-48D6-BA85-F52F354F9C35}"/>
          </ac:spMkLst>
        </pc:spChg>
        <pc:picChg chg="del">
          <ac:chgData name="Vesa Juvonen" userId="c7243be1-99a3-4752-ab2a-0cf698cf8236" providerId="ADAL" clId="{CED42048-6E9B-45F9-B327-185FEC60E960}" dt="2022-08-25T13:14:44.116" v="365" actId="478"/>
          <ac:picMkLst>
            <pc:docMk/>
            <pc:sldMk cId="4180230614" sldId="2145707299"/>
            <ac:picMk id="1026" creationId="{2EEBCB4F-7C73-07D0-7528-B79D74389FEA}"/>
          </ac:picMkLst>
        </pc:picChg>
      </pc:sldChg>
      <pc:sldChg chg="delSp del mod">
        <pc:chgData name="Vesa Juvonen" userId="c7243be1-99a3-4752-ab2a-0cf698cf8236" providerId="ADAL" clId="{CED42048-6E9B-45F9-B327-185FEC60E960}" dt="2022-08-25T09:39:59.996" v="64" actId="47"/>
        <pc:sldMkLst>
          <pc:docMk/>
          <pc:sldMk cId="2869296296" sldId="2145707316"/>
        </pc:sldMkLst>
        <pc:spChg chg="del">
          <ac:chgData name="Vesa Juvonen" userId="c7243be1-99a3-4752-ab2a-0cf698cf8236" providerId="ADAL" clId="{CED42048-6E9B-45F9-B327-185FEC60E960}" dt="2022-08-25T09:39:54.565" v="63" actId="478"/>
          <ac:spMkLst>
            <pc:docMk/>
            <pc:sldMk cId="2869296296" sldId="2145707316"/>
            <ac:spMk id="7" creationId="{196B2391-33B4-DE95-95F3-99E1D61CED67}"/>
          </ac:spMkLst>
        </pc:spChg>
      </pc:sldChg>
      <pc:sldChg chg="addSp delSp modSp mod">
        <pc:chgData name="Vesa Juvonen" userId="c7243be1-99a3-4752-ab2a-0cf698cf8236" providerId="ADAL" clId="{CED42048-6E9B-45F9-B327-185FEC60E960}" dt="2022-08-25T09:41:18.988" v="90" actId="6549"/>
        <pc:sldMkLst>
          <pc:docMk/>
          <pc:sldMk cId="1488650240" sldId="2145707317"/>
        </pc:sldMkLst>
        <pc:spChg chg="del">
          <ac:chgData name="Vesa Juvonen" userId="c7243be1-99a3-4752-ab2a-0cf698cf8236" providerId="ADAL" clId="{CED42048-6E9B-45F9-B327-185FEC60E960}" dt="2022-08-25T09:40:02.906" v="65" actId="478"/>
          <ac:spMkLst>
            <pc:docMk/>
            <pc:sldMk cId="1488650240" sldId="2145707317"/>
            <ac:spMk id="5" creationId="{DD778FDA-8B99-7388-F2DE-757585770A8B}"/>
          </ac:spMkLst>
        </pc:spChg>
        <pc:spChg chg="mod">
          <ac:chgData name="Vesa Juvonen" userId="c7243be1-99a3-4752-ab2a-0cf698cf8236" providerId="ADAL" clId="{CED42048-6E9B-45F9-B327-185FEC60E960}" dt="2022-08-25T09:41:18.988" v="90" actId="6549"/>
          <ac:spMkLst>
            <pc:docMk/>
            <pc:sldMk cId="1488650240" sldId="2145707317"/>
            <ac:spMk id="6" creationId="{91480DE8-A5FC-05F5-A4B9-B05D4D650380}"/>
          </ac:spMkLst>
        </pc:spChg>
        <pc:spChg chg="mod">
          <ac:chgData name="Vesa Juvonen" userId="c7243be1-99a3-4752-ab2a-0cf698cf8236" providerId="ADAL" clId="{CED42048-6E9B-45F9-B327-185FEC60E960}" dt="2022-08-25T09:40:43.441" v="75" actId="1076"/>
          <ac:spMkLst>
            <pc:docMk/>
            <pc:sldMk cId="1488650240" sldId="2145707317"/>
            <ac:spMk id="9" creationId="{792D7D7A-5B61-E19C-DE18-0A2970824E3D}"/>
          </ac:spMkLst>
        </pc:spChg>
        <pc:spChg chg="mod">
          <ac:chgData name="Vesa Juvonen" userId="c7243be1-99a3-4752-ab2a-0cf698cf8236" providerId="ADAL" clId="{CED42048-6E9B-45F9-B327-185FEC60E960}" dt="2022-08-25T09:40:50.701" v="77" actId="1076"/>
          <ac:spMkLst>
            <pc:docMk/>
            <pc:sldMk cId="1488650240" sldId="2145707317"/>
            <ac:spMk id="10" creationId="{7C816919-6E6A-4402-ADE3-B85F4ACC0DF0}"/>
          </ac:spMkLst>
        </pc:spChg>
        <pc:spChg chg="mod">
          <ac:chgData name="Vesa Juvonen" userId="c7243be1-99a3-4752-ab2a-0cf698cf8236" providerId="ADAL" clId="{CED42048-6E9B-45F9-B327-185FEC60E960}" dt="2022-08-25T09:40:52.960" v="78" actId="1076"/>
          <ac:spMkLst>
            <pc:docMk/>
            <pc:sldMk cId="1488650240" sldId="2145707317"/>
            <ac:spMk id="11" creationId="{FA5409C7-6F34-74E4-1D06-16AC38A9D907}"/>
          </ac:spMkLst>
        </pc:spChg>
        <pc:spChg chg="mod">
          <ac:chgData name="Vesa Juvonen" userId="c7243be1-99a3-4752-ab2a-0cf698cf8236" providerId="ADAL" clId="{CED42048-6E9B-45F9-B327-185FEC60E960}" dt="2022-08-25T09:40:36.721" v="74" actId="1076"/>
          <ac:spMkLst>
            <pc:docMk/>
            <pc:sldMk cId="1488650240" sldId="2145707317"/>
            <ac:spMk id="17" creationId="{F1E7D341-ACA5-5D51-1117-938EE8397606}"/>
          </ac:spMkLst>
        </pc:spChg>
        <pc:spChg chg="mod">
          <ac:chgData name="Vesa Juvonen" userId="c7243be1-99a3-4752-ab2a-0cf698cf8236" providerId="ADAL" clId="{CED42048-6E9B-45F9-B327-185FEC60E960}" dt="2022-08-25T09:40:33.328" v="73" actId="1076"/>
          <ac:spMkLst>
            <pc:docMk/>
            <pc:sldMk cId="1488650240" sldId="2145707317"/>
            <ac:spMk id="19" creationId="{B63C4345-583B-697F-1922-18888AC94030}"/>
          </ac:spMkLst>
        </pc:spChg>
        <pc:spChg chg="mod">
          <ac:chgData name="Vesa Juvonen" userId="c7243be1-99a3-4752-ab2a-0cf698cf8236" providerId="ADAL" clId="{CED42048-6E9B-45F9-B327-185FEC60E960}" dt="2022-08-25T09:40:45.990" v="76" actId="1076"/>
          <ac:spMkLst>
            <pc:docMk/>
            <pc:sldMk cId="1488650240" sldId="2145707317"/>
            <ac:spMk id="21" creationId="{63295C31-4DEA-A971-DD41-7FC9B9206B07}"/>
          </ac:spMkLst>
        </pc:spChg>
        <pc:picChg chg="del">
          <ac:chgData name="Vesa Juvonen" userId="c7243be1-99a3-4752-ab2a-0cf698cf8236" providerId="ADAL" clId="{CED42048-6E9B-45F9-B327-185FEC60E960}" dt="2022-08-25T09:40:07.908" v="66" actId="478"/>
          <ac:picMkLst>
            <pc:docMk/>
            <pc:sldMk cId="1488650240" sldId="2145707317"/>
            <ac:picMk id="3" creationId="{3BA6706B-1856-67A2-9900-D22F3EA98820}"/>
          </ac:picMkLst>
        </pc:picChg>
        <pc:picChg chg="add mod">
          <ac:chgData name="Vesa Juvonen" userId="c7243be1-99a3-4752-ab2a-0cf698cf8236" providerId="ADAL" clId="{CED42048-6E9B-45F9-B327-185FEC60E960}" dt="2022-08-25T09:40:26.120" v="72" actId="1076"/>
          <ac:picMkLst>
            <pc:docMk/>
            <pc:sldMk cId="1488650240" sldId="2145707317"/>
            <ac:picMk id="7" creationId="{E1D4A5F3-65DE-E4A9-3DE5-67E5CA2D5B3E}"/>
          </ac:picMkLst>
        </pc:picChg>
        <pc:cxnChg chg="mod ord">
          <ac:chgData name="Vesa Juvonen" userId="c7243be1-99a3-4752-ab2a-0cf698cf8236" providerId="ADAL" clId="{CED42048-6E9B-45F9-B327-185FEC60E960}" dt="2022-08-25T09:41:10.662" v="83" actId="14100"/>
          <ac:cxnSpMkLst>
            <pc:docMk/>
            <pc:sldMk cId="1488650240" sldId="2145707317"/>
            <ac:cxnSpMk id="12" creationId="{ADEF8085-CC88-5F33-472A-B0B73239C666}"/>
          </ac:cxnSpMkLst>
        </pc:cxnChg>
      </pc:sldChg>
      <pc:sldChg chg="addSp modSp mod">
        <pc:chgData name="Vesa Juvonen" userId="c7243be1-99a3-4752-ab2a-0cf698cf8236" providerId="ADAL" clId="{CED42048-6E9B-45F9-B327-185FEC60E960}" dt="2022-08-25T13:17:46.611" v="435" actId="1076"/>
        <pc:sldMkLst>
          <pc:docMk/>
          <pc:sldMk cId="318639830" sldId="2145707318"/>
        </pc:sldMkLst>
        <pc:spChg chg="add mod">
          <ac:chgData name="Vesa Juvonen" userId="c7243be1-99a3-4752-ab2a-0cf698cf8236" providerId="ADAL" clId="{CED42048-6E9B-45F9-B327-185FEC60E960}" dt="2022-08-25T13:17:46.611" v="435" actId="1076"/>
          <ac:spMkLst>
            <pc:docMk/>
            <pc:sldMk cId="318639830" sldId="2145707318"/>
            <ac:spMk id="19" creationId="{5C5B9935-4561-5652-E19B-A63B4C04EFF4}"/>
          </ac:spMkLst>
        </pc:spChg>
      </pc:sldChg>
    </pc:docChg>
  </pc:docChgLst>
  <pc:docChgLst>
    <pc:chgData name="David Warner" userId="51ffa14d-fdfd-4571-a787-ad4b3bb92711" providerId="ADAL" clId="{FE470F46-A627-4150-832A-3E0FCFCDB94D}"/>
    <pc:docChg chg="custSel modSld">
      <pc:chgData name="David Warner" userId="51ffa14d-fdfd-4571-a787-ad4b3bb92711" providerId="ADAL" clId="{FE470F46-A627-4150-832A-3E0FCFCDB94D}" dt="2022-07-14T13:21:29.315" v="65" actId="1076"/>
      <pc:docMkLst>
        <pc:docMk/>
      </pc:docMkLst>
      <pc:sldChg chg="delSp modSp mod">
        <pc:chgData name="David Warner" userId="51ffa14d-fdfd-4571-a787-ad4b3bb92711" providerId="ADAL" clId="{FE470F46-A627-4150-832A-3E0FCFCDB94D}" dt="2022-07-14T13:21:29.315" v="65" actId="1076"/>
        <pc:sldMkLst>
          <pc:docMk/>
          <pc:sldMk cId="1812315545" sldId="2134805597"/>
        </pc:sldMkLst>
        <pc:spChg chg="del mod">
          <ac:chgData name="David Warner" userId="51ffa14d-fdfd-4571-a787-ad4b3bb92711" providerId="ADAL" clId="{FE470F46-A627-4150-832A-3E0FCFCDB94D}" dt="2022-07-14T13:21:23.012" v="60" actId="478"/>
          <ac:spMkLst>
            <pc:docMk/>
            <pc:sldMk cId="1812315545" sldId="2134805597"/>
            <ac:spMk id="2" creationId="{F072EAB5-495D-BB80-8503-EBA0F8F8FCFF}"/>
          </ac:spMkLst>
        </pc:spChg>
        <pc:spChg chg="mod">
          <ac:chgData name="David Warner" userId="51ffa14d-fdfd-4571-a787-ad4b3bb92711" providerId="ADAL" clId="{FE470F46-A627-4150-832A-3E0FCFCDB94D}" dt="2022-07-14T13:21:29.315" v="65" actId="1076"/>
          <ac:spMkLst>
            <pc:docMk/>
            <pc:sldMk cId="1812315545" sldId="2134805597"/>
            <ac:spMk id="4" creationId="{3CDF55D0-D6B5-1937-F179-520E5A479F43}"/>
          </ac:spMkLst>
        </pc:spChg>
        <pc:spChg chg="mod">
          <ac:chgData name="David Warner" userId="51ffa14d-fdfd-4571-a787-ad4b3bb92711" providerId="ADAL" clId="{FE470F46-A627-4150-832A-3E0FCFCDB94D}" dt="2022-07-14T13:21:26.490" v="64" actId="20577"/>
          <ac:spMkLst>
            <pc:docMk/>
            <pc:sldMk cId="1812315545" sldId="2134805597"/>
            <ac:spMk id="10" creationId="{16E1CB8C-122B-4C5A-8724-D74AEC2B5DEC}"/>
          </ac:spMkLst>
        </pc:spChg>
      </pc:sldChg>
    </pc:docChg>
  </pc:docChgLst>
  <pc:docChgLst>
    <pc:chgData name="Paolo Pialorsi" userId="S::paolo_pialorsi.com#ext#@microsoft.onmicrosoft.com::39954972-e4fe-473f-8237-5db9de0b2218" providerId="AD" clId="Web-{8E7E8FC7-A4BC-4FE3-B40B-BE708BA707ED}"/>
    <pc:docChg chg="modSld">
      <pc:chgData name="Paolo Pialorsi" userId="S::paolo_pialorsi.com#ext#@microsoft.onmicrosoft.com::39954972-e4fe-473f-8237-5db9de0b2218" providerId="AD" clId="Web-{8E7E8FC7-A4BC-4FE3-B40B-BE708BA707ED}" dt="2022-07-27T20:12:07.429" v="8" actId="20577"/>
      <pc:docMkLst>
        <pc:docMk/>
      </pc:docMkLst>
      <pc:sldChg chg="modSp">
        <pc:chgData name="Paolo Pialorsi" userId="S::paolo_pialorsi.com#ext#@microsoft.onmicrosoft.com::39954972-e4fe-473f-8237-5db9de0b2218" providerId="AD" clId="Web-{8E7E8FC7-A4BC-4FE3-B40B-BE708BA707ED}" dt="2022-07-27T20:11:52.132" v="3" actId="20577"/>
        <pc:sldMkLst>
          <pc:docMk/>
          <pc:sldMk cId="10702720" sldId="2079"/>
        </pc:sldMkLst>
        <pc:spChg chg="mod">
          <ac:chgData name="Paolo Pialorsi" userId="S::paolo_pialorsi.com#ext#@microsoft.onmicrosoft.com::39954972-e4fe-473f-8237-5db9de0b2218" providerId="AD" clId="Web-{8E7E8FC7-A4BC-4FE3-B40B-BE708BA707ED}" dt="2022-07-27T20:11:52.132" v="3"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8E7E8FC7-A4BC-4FE3-B40B-BE708BA707ED}" dt="2022-07-27T20:12:07.429" v="8" actId="20577"/>
        <pc:sldMkLst>
          <pc:docMk/>
          <pc:sldMk cId="778883926" sldId="2076136264"/>
        </pc:sldMkLst>
        <pc:spChg chg="mod">
          <ac:chgData name="Paolo Pialorsi" userId="S::paolo_pialorsi.com#ext#@microsoft.onmicrosoft.com::39954972-e4fe-473f-8237-5db9de0b2218" providerId="AD" clId="Web-{8E7E8FC7-A4BC-4FE3-B40B-BE708BA707ED}" dt="2022-07-27T20:12:07.429" v="8" actId="20577"/>
          <ac:spMkLst>
            <pc:docMk/>
            <pc:sldMk cId="778883926" sldId="2076136264"/>
            <ac:spMk id="14" creationId="{953584C8-8734-42EA-AD16-6AA2B405D24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8/25/2022 12:08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8/25/2022 12:08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twitter.com/climicrosoft365" TargetMode="External"/><Relationship Id="rId3" Type="http://schemas.openxmlformats.org/officeDocument/2006/relationships/hyperlink" Target="https://pnp.github.io/cli-microsoft365/about/release-notes/" TargetMode="External"/><Relationship Id="rId7" Type="http://schemas.openxmlformats.org/officeDocument/2006/relationships/hyperlink" Target="https://pnp.github.io/cli-microsoft365/user-guide/run-cli-in-docker-containe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npmjs.com/package/@pnp/cli-microsoft365" TargetMode="External"/><Relationship Id="rId5" Type="http://schemas.openxmlformats.org/officeDocument/2006/relationships/hyperlink" Target="https://pnp.github.io/cli-microsoft365/cmd/booking/business/business-list/" TargetMode="External"/><Relationship Id="rId4" Type="http://schemas.openxmlformats.org/officeDocument/2006/relationships/hyperlink" Target="https://pnp.github.io/blog/cli-for-microsoft-365/new-maintainers-2022-2/" TargetMode="External"/><Relationship Id="rId9" Type="http://schemas.openxmlformats.org/officeDocument/2006/relationships/hyperlink" Target="https://github.com/pnp/cli-microsoft365"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8/25/2022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25422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93632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12</a:t>
            </a:fld>
            <a:endParaRPr lang="en-US"/>
          </a:p>
        </p:txBody>
      </p:sp>
    </p:spTree>
    <p:extLst>
      <p:ext uri="{BB962C8B-B14F-4D97-AF65-F5344CB8AC3E}">
        <p14:creationId xmlns:p14="http://schemas.microsoft.com/office/powerpoint/2010/main" val="3897829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AutoNum type="arabicPeriod"/>
            </a:pPr>
            <a:r>
              <a:rPr lang="en-GB" sz="1800" b="0" i="0">
                <a:effectLst/>
                <a:latin typeface="Calibri" panose="020F0502020204030204" pitchFamily="34" charset="0"/>
              </a:rPr>
              <a:t>Introduce yourself - "Hey everyone </a:t>
            </a:r>
            <a:r>
              <a:rPr lang="en-GB" sz="1800" b="0" i="0">
                <a:effectLst/>
                <a:latin typeface="Apple Color Emoji" pitchFamily="2" charset="0"/>
              </a:rPr>
              <a:t>👋</a:t>
            </a:r>
            <a:r>
              <a:rPr lang="en-GB" sz="1800" b="0" i="0">
                <a:effectLst/>
                <a:latin typeface="Calibri" panose="020F0502020204030204" pitchFamily="34" charset="0"/>
              </a:rPr>
              <a:t> Its Garry here from the CLI team"</a:t>
            </a:r>
          </a:p>
          <a:p>
            <a:pPr rtl="0" fontAlgn="ctr">
              <a:spcBef>
                <a:spcPts val="0"/>
              </a:spcBef>
              <a:spcAft>
                <a:spcPts val="0"/>
              </a:spcAft>
              <a:buFont typeface="+mj-lt"/>
              <a:buAutoNum type="arabicPeriod"/>
            </a:pPr>
            <a:r>
              <a:rPr lang="en-GB" sz="1800" b="0" i="0">
                <a:effectLst/>
                <a:latin typeface="Calibri" panose="020F0502020204030204" pitchFamily="34" charset="0"/>
              </a:rPr>
              <a:t>High level - "We have been busy adding new capabilities to CLI for Microsoft 365 v5.7 beta which we will release at the end of the month"</a:t>
            </a:r>
          </a:p>
          <a:p>
            <a:pPr rtl="0" fontAlgn="ctr">
              <a:spcBef>
                <a:spcPts val="0"/>
              </a:spcBef>
              <a:spcAft>
                <a:spcPts val="0"/>
              </a:spcAft>
              <a:buFont typeface="+mj-lt"/>
              <a:buAutoNum type="arabicPeriod"/>
            </a:pPr>
            <a:r>
              <a:rPr lang="en-GB" sz="1800" b="0" i="0">
                <a:effectLst/>
                <a:latin typeface="Calibri" panose="020F0502020204030204" pitchFamily="34" charset="0"/>
              </a:rPr>
              <a:t>Summary - "In this release we have new commands and enhancements across Azure Active Directory, Microsoft Bookings, SharePoint Online and SPFx, as well as general improvements and bug fixes. Most notably we have added a new commands for Microsoft Bookings, our first for this service. We also welcome two new maintainers to the team this month, </a:t>
            </a:r>
            <a:r>
              <a:rPr lang="en-GB" sz="1800" b="0" i="0" err="1">
                <a:effectLst/>
                <a:latin typeface="Calibri" panose="020F0502020204030204" pitchFamily="34" charset="0"/>
              </a:rPr>
              <a:t>Jasey</a:t>
            </a:r>
            <a:r>
              <a:rPr lang="en-GB" sz="1800" b="0" i="0">
                <a:effectLst/>
                <a:latin typeface="Calibri" panose="020F0502020204030204" pitchFamily="34" charset="0"/>
              </a:rPr>
              <a:t> </a:t>
            </a:r>
            <a:r>
              <a:rPr lang="en-GB" sz="1800" b="0" i="0" err="1">
                <a:effectLst/>
                <a:latin typeface="Calibri" panose="020F0502020204030204" pitchFamily="34" charset="0"/>
              </a:rPr>
              <a:t>Waegebaert</a:t>
            </a:r>
            <a:r>
              <a:rPr lang="en-GB" sz="1800" b="0" i="0">
                <a:effectLst/>
                <a:latin typeface="Calibri" panose="020F0502020204030204" pitchFamily="34" charset="0"/>
              </a:rPr>
              <a:t> and Milan </a:t>
            </a:r>
            <a:r>
              <a:rPr lang="en-GB" sz="1800" b="0" i="0" err="1">
                <a:effectLst/>
                <a:latin typeface="Calibri" panose="020F0502020204030204" pitchFamily="34" charset="0"/>
              </a:rPr>
              <a:t>Holemans</a:t>
            </a:r>
            <a:r>
              <a:rPr lang="en-GB" sz="1800" b="0" i="0">
                <a:effectLst/>
                <a:latin typeface="Calibri" panose="020F0502020204030204" pitchFamily="34" charset="0"/>
              </a:rPr>
              <a:t>."</a:t>
            </a:r>
          </a:p>
          <a:p>
            <a:pPr rtl="0" fontAlgn="ctr">
              <a:spcBef>
                <a:spcPts val="0"/>
              </a:spcBef>
              <a:spcAft>
                <a:spcPts val="0"/>
              </a:spcAft>
              <a:buFont typeface="+mj-lt"/>
              <a:buAutoNum type="arabicPeriod"/>
            </a:pPr>
            <a:r>
              <a:rPr lang="en-US" sz="1800" b="0" i="0">
                <a:effectLst/>
                <a:latin typeface="Calibri" panose="020F0502020204030204" pitchFamily="34" charset="0"/>
              </a:rPr>
              <a:t>CTA (engage) - "I have provided some links in the chat for you to access all the key resources surrounding this release"</a:t>
            </a:r>
          </a:p>
          <a:p>
            <a:pPr rtl="0" fontAlgn="ctr">
              <a:spcBef>
                <a:spcPts val="0"/>
              </a:spcBef>
              <a:spcAft>
                <a:spcPts val="0"/>
              </a:spcAft>
              <a:buFont typeface="+mj-lt"/>
              <a:buAutoNum type="arabicPeriod"/>
            </a:pPr>
            <a:r>
              <a:rPr lang="en-GB" sz="1800" b="0" i="0">
                <a:effectLst/>
                <a:latin typeface="Calibri" panose="020F0502020204030204" pitchFamily="34" charset="0"/>
              </a:rPr>
              <a:t>CTA (check docs) - "please checkout the release notes for further detail on what has been included so far"</a:t>
            </a:r>
          </a:p>
          <a:p>
            <a:pPr rtl="0" fontAlgn="ctr">
              <a:spcBef>
                <a:spcPts val="0"/>
              </a:spcBef>
              <a:spcAft>
                <a:spcPts val="0"/>
              </a:spcAft>
              <a:buFont typeface="+mj-lt"/>
              <a:buAutoNum type="arabicPeriod"/>
            </a:pPr>
            <a:r>
              <a:rPr lang="en-GB" sz="1800" b="0" i="0">
                <a:effectLst/>
                <a:latin typeface="Calibri" panose="020F0502020204030204" pitchFamily="34" charset="0"/>
              </a:rPr>
              <a:t>CTA (install) - "If you want to try out the beta version, you can install directly from </a:t>
            </a:r>
            <a:r>
              <a:rPr lang="en-GB" sz="1800" b="0" i="0" err="1">
                <a:effectLst/>
                <a:latin typeface="Calibri" panose="020F0502020204030204" pitchFamily="34" charset="0"/>
              </a:rPr>
              <a:t>npm</a:t>
            </a:r>
            <a:r>
              <a:rPr lang="en-GB" sz="1800" b="0" i="0">
                <a:effectLst/>
                <a:latin typeface="Calibri" panose="020F0502020204030204" pitchFamily="34" charset="0"/>
              </a:rPr>
              <a:t>, or alternatively use our Docker image to run CLI in a container" </a:t>
            </a:r>
          </a:p>
          <a:p>
            <a:pPr rtl="0" fontAlgn="ctr">
              <a:spcBef>
                <a:spcPts val="0"/>
              </a:spcBef>
              <a:spcAft>
                <a:spcPts val="0"/>
              </a:spcAft>
              <a:buFont typeface="+mj-lt"/>
              <a:buAutoNum type="arabicPeriod"/>
            </a:pPr>
            <a:r>
              <a:rPr lang="en-GB" sz="1800" b="0" i="0">
                <a:effectLst/>
                <a:latin typeface="Calibri" panose="020F0502020204030204" pitchFamily="34" charset="0"/>
              </a:rPr>
              <a:t>CTA (follow us) - "If you want to keep up with the latest beta releases, I recommend that you can follow our Twitter account @climicrosoft365"</a:t>
            </a:r>
          </a:p>
          <a:p>
            <a:pPr rtl="0" fontAlgn="ctr">
              <a:spcBef>
                <a:spcPts val="0"/>
              </a:spcBef>
              <a:spcAft>
                <a:spcPts val="0"/>
              </a:spcAft>
              <a:buFont typeface="+mj-lt"/>
              <a:buAutoNum type="arabicPeriod"/>
            </a:pPr>
            <a:r>
              <a:rPr lang="en-GB" sz="1800" b="0" i="0">
                <a:effectLst/>
                <a:latin typeface="Calibri" panose="020F0502020204030204" pitchFamily="34" charset="0"/>
              </a:rPr>
              <a:t>CTA (feedback) - "</a:t>
            </a:r>
            <a:r>
              <a:rPr lang="en-US" sz="1800" b="0" i="0">
                <a:effectLst/>
                <a:latin typeface="Calibri" panose="020F0502020204030204" pitchFamily="34" charset="0"/>
              </a:rPr>
              <a:t>If you have any feedback (both positive and negative) or ideas for new features that you'd like to see, then please checkout the GitHub repo, and either raise an issue or start a discussion, we would absolutely love to hear from you"</a:t>
            </a:r>
            <a:endParaRPr lang="en-GB" sz="1800" b="0" i="0">
              <a:effectLst/>
              <a:latin typeface="Calibri" panose="020F0502020204030204" pitchFamily="34" charset="0"/>
            </a:endParaRPr>
          </a:p>
          <a:p>
            <a:pPr rtl="0" fontAlgn="ctr">
              <a:spcBef>
                <a:spcPts val="0"/>
              </a:spcBef>
              <a:spcAft>
                <a:spcPts val="0"/>
              </a:spcAft>
              <a:buFont typeface="+mj-lt"/>
              <a:buAutoNum type="arabicPeriod"/>
            </a:pPr>
            <a:r>
              <a:rPr lang="en-US" sz="1800" b="0" i="0">
                <a:effectLst/>
                <a:latin typeface="Calibri" panose="020F0502020204030204" pitchFamily="34" charset="0"/>
              </a:rPr>
              <a:t>Closing (Thank you) - "Finally, thank you to all the contributors who made this release possible. That’s all for now, thank you”</a:t>
            </a:r>
          </a:p>
          <a:p>
            <a:pPr rtl="0" fontAlgn="ctr">
              <a:spcBef>
                <a:spcPts val="0"/>
              </a:spcBef>
              <a:spcAft>
                <a:spcPts val="0"/>
              </a:spcAft>
              <a:buFont typeface="+mj-lt"/>
              <a:buAutoNum type="arabicPeriod"/>
            </a:pPr>
            <a:endParaRPr lang="en-US" sz="1800" b="0" i="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1800">
                <a:effectLst/>
                <a:latin typeface="Apple Color Emoji" pitchFamily="2" charset="0"/>
              </a:rPr>
              <a:t>📝</a:t>
            </a:r>
            <a:r>
              <a:rPr lang="en-GB" sz="1800">
                <a:effectLst/>
                <a:latin typeface="Segoe UI" panose="020B0502040204020203" pitchFamily="34" charset="0"/>
              </a:rPr>
              <a:t> </a:t>
            </a:r>
            <a:r>
              <a:rPr lang="en-GB" sz="1800">
                <a:effectLst/>
                <a:latin typeface="Segoe UI" panose="020B0502040204020203" pitchFamily="34" charset="0"/>
                <a:hlinkClick r:id="rId3"/>
              </a:rPr>
              <a:t>Release notes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4400">
                <a:hlinkClick r:id="rId4"/>
              </a:rPr>
              <a:t>👷 Jasey Waegebaert and Milan Holemans join CLI for Microsoft 365 maintainers team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5"/>
              </a:rPr>
              <a:t>business list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US" sz="1800">
                <a:effectLst/>
                <a:latin typeface="Apple Color Emoji" pitchFamily="2" charset="0"/>
              </a:rPr>
              <a:t>📦 </a:t>
            </a:r>
            <a:r>
              <a:rPr lang="en-GB" sz="1800">
                <a:effectLst/>
                <a:latin typeface="Segoe UI" panose="020B0502040204020203" pitchFamily="34" charset="0"/>
                <a:hlinkClick r:id="rId6"/>
              </a:rPr>
              <a:t>@pnp/cli-microsoft365 - npm (npmjs.com)</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7"/>
              </a:rPr>
              <a:t>Run CLI in a Docker Container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8"/>
              </a:rPr>
              <a:t>CLI for Microsoft 365 (@climicrosoft365) / Twitter</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9"/>
              </a:rPr>
              <a:t>pnp/cli-microsoft365: Manage Microsoft 365 and SharePoint Framework projects on any platform (github.com</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Segoe UI" panose="020B0502040204020203" pitchFamily="34" charset="0"/>
              </a:rPr>
              <a:t>We have open discussions on commands to manage comments on pages/list item, file versions and document sets.</a:t>
            </a:r>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16</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a:cs typeface="Segoe UI"/>
                <a:hlinkClick r:id="rId3"/>
              </a:rPr>
              <a:t>https://github.com/microsoft-search/pnp-modern-search</a:t>
            </a:r>
            <a:endParaRPr lang="en-US" sz="1600" b="1">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18</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92F"/>
                </a:solidFill>
                <a:effectLst/>
                <a:latin typeface="-apple-system"/>
              </a:rPr>
              <a:t>This is a sample how we can reuse graph client between ACEs from a different solutions. This can be quite handy especially if we implement batching strategy (as in this sample). Thanks to that requests from all ACEs can be batched together, which improves performance and overall end user experience</a:t>
            </a:r>
            <a:endParaRPr lang="en-US" sz="140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964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23</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5056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8/25/2022 12:08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903702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25/08/2022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8/25/2022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8/25/2022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42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2947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8/25/2022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8/25/2022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8/25/2022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8/25/2022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8/25/2022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8/25/2022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8/25/2022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8/25/2022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8/25/2022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8/25/2022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33.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image" Target="../media/image1.emf"/><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theme" Target="../theme/theme3.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635" r:id="rId59"/>
    <p:sldLayoutId id="2147484703" r:id="rId6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8/25/2022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5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69.svg"/></Relationships>
</file>

<file path=ppt/slides/_rels/slide12.xml.rels><?xml version="1.0" encoding="UTF-8" standalone="yes"?>
<Relationships xmlns="http://schemas.openxmlformats.org/package/2006/relationships"><Relationship Id="rId13" Type="http://schemas.openxmlformats.org/officeDocument/2006/relationships/image" Target="../media/image79.svg"/><Relationship Id="rId18" Type="http://schemas.openxmlformats.org/officeDocument/2006/relationships/image" Target="../media/image84.png"/><Relationship Id="rId26" Type="http://schemas.openxmlformats.org/officeDocument/2006/relationships/image" Target="../media/image92.png"/><Relationship Id="rId39" Type="http://schemas.openxmlformats.org/officeDocument/2006/relationships/image" Target="../media/image105.svg"/><Relationship Id="rId21" Type="http://schemas.openxmlformats.org/officeDocument/2006/relationships/image" Target="../media/image87.svg"/><Relationship Id="rId34" Type="http://schemas.openxmlformats.org/officeDocument/2006/relationships/image" Target="../media/image100.png"/><Relationship Id="rId42" Type="http://schemas.openxmlformats.org/officeDocument/2006/relationships/image" Target="../media/image108.png"/><Relationship Id="rId47" Type="http://schemas.openxmlformats.org/officeDocument/2006/relationships/image" Target="../media/image113.svg"/><Relationship Id="rId50" Type="http://schemas.openxmlformats.org/officeDocument/2006/relationships/image" Target="../media/image116.png"/><Relationship Id="rId7" Type="http://schemas.openxmlformats.org/officeDocument/2006/relationships/image" Target="../media/image73.svg"/><Relationship Id="rId2" Type="http://schemas.openxmlformats.org/officeDocument/2006/relationships/notesSlide" Target="../notesSlides/notesSlide12.xml"/><Relationship Id="rId16" Type="http://schemas.openxmlformats.org/officeDocument/2006/relationships/image" Target="../media/image82.png"/><Relationship Id="rId29" Type="http://schemas.openxmlformats.org/officeDocument/2006/relationships/image" Target="../media/image95.svg"/><Relationship Id="rId11" Type="http://schemas.openxmlformats.org/officeDocument/2006/relationships/image" Target="../media/image77.sv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svg"/><Relationship Id="rId40" Type="http://schemas.openxmlformats.org/officeDocument/2006/relationships/image" Target="../media/image106.png"/><Relationship Id="rId45" Type="http://schemas.openxmlformats.org/officeDocument/2006/relationships/image" Target="../media/image111.svg"/><Relationship Id="rId5" Type="http://schemas.openxmlformats.org/officeDocument/2006/relationships/image" Target="../media/image71.svg"/><Relationship Id="rId15" Type="http://schemas.openxmlformats.org/officeDocument/2006/relationships/image" Target="../media/image81.svg"/><Relationship Id="rId23" Type="http://schemas.openxmlformats.org/officeDocument/2006/relationships/image" Target="../media/image89.svg"/><Relationship Id="rId28" Type="http://schemas.openxmlformats.org/officeDocument/2006/relationships/image" Target="../media/image94.svg"/><Relationship Id="rId36" Type="http://schemas.openxmlformats.org/officeDocument/2006/relationships/image" Target="../media/image102.png"/><Relationship Id="rId49" Type="http://schemas.openxmlformats.org/officeDocument/2006/relationships/image" Target="../media/image115.png"/><Relationship Id="rId10" Type="http://schemas.openxmlformats.org/officeDocument/2006/relationships/image" Target="../media/image76.png"/><Relationship Id="rId19" Type="http://schemas.openxmlformats.org/officeDocument/2006/relationships/image" Target="../media/image85.svg"/><Relationship Id="rId31" Type="http://schemas.openxmlformats.org/officeDocument/2006/relationships/image" Target="../media/image97.svg"/><Relationship Id="rId44" Type="http://schemas.openxmlformats.org/officeDocument/2006/relationships/image" Target="../media/image110.pn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svg"/><Relationship Id="rId30" Type="http://schemas.openxmlformats.org/officeDocument/2006/relationships/image" Target="../media/image96.png"/><Relationship Id="rId35" Type="http://schemas.openxmlformats.org/officeDocument/2006/relationships/image" Target="../media/image101.svg"/><Relationship Id="rId43" Type="http://schemas.openxmlformats.org/officeDocument/2006/relationships/image" Target="../media/image109.svg"/><Relationship Id="rId48" Type="http://schemas.openxmlformats.org/officeDocument/2006/relationships/image" Target="../media/image114.png"/><Relationship Id="rId8" Type="http://schemas.openxmlformats.org/officeDocument/2006/relationships/image" Target="../media/image74.png"/><Relationship Id="rId3" Type="http://schemas.openxmlformats.org/officeDocument/2006/relationships/hyperlink" Target="http://Dochttps:/pnp.github.io/pnpjs/" TargetMode="External"/><Relationship Id="rId12" Type="http://schemas.openxmlformats.org/officeDocument/2006/relationships/image" Target="../media/image78.png"/><Relationship Id="rId17" Type="http://schemas.openxmlformats.org/officeDocument/2006/relationships/image" Target="../media/image83.svg"/><Relationship Id="rId25" Type="http://schemas.openxmlformats.org/officeDocument/2006/relationships/image" Target="../media/image91.svg"/><Relationship Id="rId33" Type="http://schemas.openxmlformats.org/officeDocument/2006/relationships/image" Target="../media/image99.svg"/><Relationship Id="rId38" Type="http://schemas.openxmlformats.org/officeDocument/2006/relationships/image" Target="../media/image104.png"/><Relationship Id="rId46" Type="http://schemas.openxmlformats.org/officeDocument/2006/relationships/image" Target="../media/image112.png"/><Relationship Id="rId20" Type="http://schemas.openxmlformats.org/officeDocument/2006/relationships/image" Target="../media/image86.png"/><Relationship Id="rId41" Type="http://schemas.openxmlformats.org/officeDocument/2006/relationships/image" Target="../media/image107.svg"/><Relationship Id="rId1" Type="http://schemas.openxmlformats.org/officeDocument/2006/relationships/slideLayout" Target="../slideLayouts/slideLayout54.xml"/><Relationship Id="rId6"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hyperlink" Target="https://pnp.github.io/sp-dev-fx-controls-react/about/release-notes/" TargetMode="External"/><Relationship Id="rId7"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 Id="rId9" Type="http://schemas.openxmlformats.org/officeDocument/2006/relationships/image" Target="../media/image1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hyperlink" Target="http://aka.ms/pnp-search" TargetMode="External"/><Relationship Id="rId7"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54.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27.png"/><Relationship Id="rId4" Type="http://schemas.openxmlformats.org/officeDocument/2006/relationships/hyperlink" Target="https://github.com/microsoft-search/pnp-modern-search/releases/tag/4.7.0-beta" TargetMode="External"/><Relationship Id="rId9" Type="http://schemas.openxmlformats.org/officeDocument/2006/relationships/image" Target="../media/image126.png"/></Relationships>
</file>

<file path=ppt/slides/_rels/slide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130.svg"/></Relationships>
</file>

<file path=ppt/slides/_rels/slide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3" Type="http://schemas.openxmlformats.org/officeDocument/2006/relationships/hyperlink" Target="https://aka.ms/spfx-aces" TargetMode="External"/><Relationship Id="rId2" Type="http://schemas.openxmlformats.org/officeDocument/2006/relationships/notesSlide" Target="../notesSlides/notesSlide20.xml"/><Relationship Id="rId1" Type="http://schemas.openxmlformats.org/officeDocument/2006/relationships/slideLayout" Target="../slideLayouts/slideLayout54.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1.xml"/><Relationship Id="rId1" Type="http://schemas.openxmlformats.org/officeDocument/2006/relationships/slideLayout" Target="../slideLayouts/slideLayout54.xml"/><Relationship Id="rId6" Type="http://schemas.openxmlformats.org/officeDocument/2006/relationships/image" Target="../media/image136.gif"/><Relationship Id="rId5" Type="http://schemas.openxmlformats.org/officeDocument/2006/relationships/image" Target="../media/image135.gif"/><Relationship Id="rId4" Type="http://schemas.openxmlformats.org/officeDocument/2006/relationships/image" Target="../media/image134.svg"/></Relationships>
</file>

<file path=ppt/slides/_rels/slide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xml"/><Relationship Id="rId1" Type="http://schemas.openxmlformats.org/officeDocument/2006/relationships/slideLayout" Target="../slideLayouts/slideLayout4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138.svg"/></Relationships>
</file>

<file path=ppt/slides/_rels/slide23.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51.xml"/><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calls"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52.xml"/><Relationship Id="rId5" Type="http://schemas.openxmlformats.org/officeDocument/2006/relationships/image" Target="../media/image54.png"/><Relationship Id="rId4" Type="http://schemas.openxmlformats.org/officeDocument/2006/relationships/hyperlink" Target="https://aka.ms/sharing-is-carin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52.xml"/><Relationship Id="rId6" Type="http://schemas.openxmlformats.org/officeDocument/2006/relationships/image" Target="../media/image56.png"/><Relationship Id="rId5" Type="http://schemas.openxmlformats.org/officeDocument/2006/relationships/hyperlink" Target="https://aka.ms/m365pnp-recognition" TargetMode="External"/><Relationship Id="rId10" Type="http://schemas.openxmlformats.org/officeDocument/2006/relationships/image" Target="../media/image60.png"/><Relationship Id="rId4" Type="http://schemas.openxmlformats.org/officeDocument/2006/relationships/image" Target="../media/image53.png"/><Relationship Id="rId9" Type="http://schemas.openxmlformats.org/officeDocument/2006/relationships/image" Target="../media/image5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August 25</a:t>
            </a:r>
            <a:r>
              <a:rPr lang="en-US" baseline="30000"/>
              <a:t>th</a:t>
            </a:r>
            <a:r>
              <a:rPr lang="en-US"/>
              <a:t>,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gradFill>
                  <a:gsLst>
                    <a:gs pos="0">
                      <a:srgbClr val="FFFFFF"/>
                    </a:gs>
                    <a:gs pos="100000">
                      <a:srgbClr val="FFFFFF"/>
                    </a:gs>
                  </a:gsLst>
                  <a:lin ang="5400000" scaled="0"/>
                </a:gradFill>
                <a:ea typeface="Segoe UI" pitchFamily="34" charset="0"/>
                <a:cs typeface="Segoe UI"/>
              </a:rPr>
              <a:t>Vesa Juvonen</a:t>
            </a:r>
          </a:p>
        </p:txBody>
      </p:sp>
    </p:spTree>
    <p:extLst>
      <p:ext uri="{BB962C8B-B14F-4D97-AF65-F5344CB8AC3E}">
        <p14:creationId xmlns:p14="http://schemas.microsoft.com/office/powerpoint/2010/main" val="41802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SPFx roadmap </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5282" y="1208512"/>
            <a:ext cx="5536482" cy="5553188"/>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600"/>
              <a:t>1.15.2 – Released 2 weeks ago</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New media action type for Viva Connections</a:t>
            </a:r>
          </a:p>
          <a:p>
            <a:pPr marL="519430" lvl="1" indent="-290830">
              <a:spcBef>
                <a:spcPts val="382"/>
              </a:spcBef>
              <a:spcAft>
                <a:spcPts val="600"/>
              </a:spcAft>
              <a:buFont typeface="Arial" panose="020B0604020202020204" pitchFamily="34" charset="0"/>
              <a:buChar char="•"/>
              <a:defRPr/>
            </a:pPr>
            <a:r>
              <a:rPr lang="en-US" sz="1200" err="1">
                <a:gradFill>
                  <a:gsLst>
                    <a:gs pos="1250">
                      <a:srgbClr val="2F2F2F"/>
                    </a:gs>
                    <a:gs pos="100000">
                      <a:srgbClr val="2F2F2F"/>
                    </a:gs>
                  </a:gsLst>
                  <a:lin ang="5400000" scaled="0"/>
                </a:gradFill>
                <a:latin typeface="Segoe UI"/>
              </a:rPr>
              <a:t>ESLint</a:t>
            </a:r>
            <a:r>
              <a:rPr lang="en-US" sz="1200">
                <a:gradFill>
                  <a:gsLst>
                    <a:gs pos="1250">
                      <a:srgbClr val="2F2F2F"/>
                    </a:gs>
                    <a:gs pos="100000">
                      <a:srgbClr val="2F2F2F"/>
                    </a:gs>
                  </a:gsLst>
                  <a:lin ang="5400000" scaled="0"/>
                </a:gradFill>
                <a:latin typeface="Segoe UI"/>
              </a:rPr>
              <a:t> support update based on community feedback</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endParaRPr lang="en-US" sz="2400">
              <a:latin typeface="Segoe UI"/>
              <a:cs typeface="Segoe UI"/>
            </a:endParaRPr>
          </a:p>
          <a:p>
            <a:pPr marL="290830" indent="-290830">
              <a:spcBef>
                <a:spcPts val="382"/>
              </a:spcBef>
              <a:spcAft>
                <a:spcPts val="600"/>
              </a:spcAft>
              <a:buFont typeface="Arial" panose="020B0604020202020204" pitchFamily="34" charset="0"/>
              <a:buChar char="•"/>
            </a:pPr>
            <a:r>
              <a:rPr lang="en-US" sz="1600"/>
              <a:t>1.16 preview in upcoming week(s)</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Teams JavaScript SDK v2 native support in SPFx solutions – rolling out also to existing solution</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Asynchronous support for Viva Connections ACEs rendering</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New Top Actions support for web parts - Top Actions allow developers to add custom actions to web part's command bar. The feature is like property pane controls but based on cleaner UI approach.</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 and more… 🚀</a:t>
            </a:r>
          </a:p>
          <a:p>
            <a:pPr marL="228600" lvl="1" indent="0">
              <a:spcBef>
                <a:spcPts val="382"/>
              </a:spcBef>
              <a:spcAft>
                <a:spcPts val="600"/>
              </a:spcAft>
              <a:buNone/>
            </a:pPr>
            <a:endParaRPr lang="en-US" sz="600"/>
          </a:p>
          <a:p>
            <a:pPr marL="290830" indent="-290830">
              <a:spcBef>
                <a:spcPts val="382"/>
              </a:spcBef>
              <a:spcAft>
                <a:spcPts val="600"/>
              </a:spcAft>
              <a:buFont typeface="Arial" panose="020B0604020202020204" pitchFamily="34" charset="0"/>
              <a:buChar char="•"/>
            </a:pPr>
            <a:r>
              <a:rPr lang="en-US" sz="1600"/>
              <a:t>1.16 General Availability in by end of 2022</a:t>
            </a:r>
          </a:p>
          <a:p>
            <a:pPr marL="290830" indent="-290830">
              <a:spcBef>
                <a:spcPts val="382"/>
              </a:spcBef>
              <a:spcAft>
                <a:spcPts val="600"/>
              </a:spcAft>
              <a:buFont typeface="Arial" panose="020B0604020202020204" pitchFamily="34" charset="0"/>
              <a:buChar char="•"/>
            </a:pPr>
            <a:r>
              <a:rPr lang="en-US" sz="1600"/>
              <a:t>1.17 ETA in December/January</a:t>
            </a:r>
          </a:p>
          <a:p>
            <a:pPr marL="0" indent="0">
              <a:spcBef>
                <a:spcPts val="382"/>
              </a:spcBef>
              <a:spcAft>
                <a:spcPts val="600"/>
              </a:spcAft>
              <a:buNone/>
            </a:pPr>
            <a:br>
              <a:rPr lang="en-US" sz="1200">
                <a:gradFill>
                  <a:gsLst>
                    <a:gs pos="1250">
                      <a:srgbClr val="2F2F2F"/>
                    </a:gs>
                    <a:gs pos="100000">
                      <a:srgbClr val="2F2F2F"/>
                    </a:gs>
                  </a:gsLst>
                  <a:lin ang="5400000" scaled="0"/>
                </a:gradFill>
                <a:latin typeface="Segoe UI"/>
              </a:rPr>
            </a:br>
            <a:r>
              <a:rPr lang="en-US" sz="1200">
                <a:gradFill>
                  <a:gsLst>
                    <a:gs pos="1250">
                      <a:srgbClr val="2F2F2F"/>
                    </a:gs>
                    <a:gs pos="100000">
                      <a:srgbClr val="2F2F2F"/>
                    </a:gs>
                  </a:gsLst>
                  <a:lin ang="5400000" scaled="0"/>
                </a:gradFill>
                <a:latin typeface="Segoe UI"/>
              </a:rPr>
              <a:t>and more across Microsoft Viva, Microsoft Teams and SharePoint</a:t>
            </a: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3452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4442242"/>
          </a:xfrm>
        </p:spPr>
        <p:txBody>
          <a:bodyPr vert="horz" wrap="square" lIns="146304" tIns="91440" rIns="146304" bIns="91440" rtlCol="0" anchor="t">
            <a:spAutoFit/>
          </a:bodyPr>
          <a:lstStyle/>
          <a:p>
            <a:pPr lvl="1">
              <a:lnSpc>
                <a:spcPct val="100000"/>
              </a:lnSpc>
              <a:spcBef>
                <a:spcPts val="384"/>
              </a:spcBef>
            </a:pPr>
            <a:r>
              <a:rPr lang="en-US" sz="2000" b="1">
                <a:ea typeface="+mn-lt"/>
                <a:cs typeface="+mn-lt"/>
              </a:rPr>
              <a:t>Version 3.6 released Aug 16</a:t>
            </a:r>
            <a:r>
              <a:rPr lang="en-US" sz="2000" b="1" baseline="30000">
                <a:ea typeface="+mn-lt"/>
                <a:cs typeface="+mn-lt"/>
              </a:rPr>
              <a:t>th</a:t>
            </a:r>
            <a:endParaRPr lang="en-US" sz="2000" b="1">
              <a:cs typeface="Segoe UI"/>
            </a:endParaRPr>
          </a:p>
          <a:p>
            <a:pPr marL="342900" lvl="1" indent="-342900">
              <a:lnSpc>
                <a:spcPct val="100000"/>
              </a:lnSpc>
              <a:spcBef>
                <a:spcPts val="384"/>
              </a:spcBef>
              <a:buFont typeface="Arial"/>
              <a:buChar char="•"/>
            </a:pPr>
            <a:r>
              <a:rPr lang="en-US" sz="2000">
                <a:cs typeface="Segoe UI"/>
              </a:rPr>
              <a:t>General documentation updates</a:t>
            </a:r>
            <a:endParaRPr lang="en-US"/>
          </a:p>
          <a:p>
            <a:pPr marL="342900" lvl="1" indent="-342900">
              <a:lnSpc>
                <a:spcPct val="100000"/>
              </a:lnSpc>
              <a:spcBef>
                <a:spcPts val="384"/>
              </a:spcBef>
              <a:buFont typeface="Arial"/>
              <a:buChar char="•"/>
            </a:pPr>
            <a:r>
              <a:rPr lang="en-US" sz="2000">
                <a:cs typeface="Segoe UI"/>
              </a:rPr>
              <a:t>Added getting started video series</a:t>
            </a:r>
          </a:p>
          <a:p>
            <a:pPr marL="342900" lvl="1" indent="-342900">
              <a:lnSpc>
                <a:spcPct val="100000"/>
              </a:lnSpc>
              <a:spcBef>
                <a:spcPts val="384"/>
              </a:spcBef>
              <a:buFont typeface="Arial"/>
              <a:buChar char="•"/>
            </a:pPr>
            <a:r>
              <a:rPr lang="en-US" sz="2000">
                <a:cs typeface="Segoe UI"/>
              </a:rPr>
              <a:t>Graph support for lists, content-types, columns</a:t>
            </a:r>
            <a:endParaRPr lang="en-US"/>
          </a:p>
          <a:p>
            <a:pPr marL="342900" lvl="1" indent="-342900">
              <a:lnSpc>
                <a:spcPct val="100000"/>
              </a:lnSpc>
              <a:spcBef>
                <a:spcPts val="384"/>
              </a:spcBef>
              <a:buFont typeface="Arial"/>
              <a:buChar char="•"/>
            </a:pPr>
            <a:r>
              <a:rPr lang="en-US" sz="2000">
                <a:cs typeface="Segoe UI"/>
              </a:rPr>
              <a:t>Update to simplify URL &amp; query escaping</a:t>
            </a:r>
          </a:p>
          <a:p>
            <a:pPr marL="342900" lvl="1" indent="-342900">
              <a:lnSpc>
                <a:spcPct val="100000"/>
              </a:lnSpc>
              <a:spcBef>
                <a:spcPts val="384"/>
              </a:spcBef>
              <a:buFont typeface="Arial"/>
              <a:buChar char="•"/>
            </a:pPr>
            <a:r>
              <a:rPr lang="en-US" sz="2000">
                <a:cs typeface="Segoe UI"/>
              </a:rPr>
              <a:t>Bug fix for SharePoint sharing</a:t>
            </a:r>
          </a:p>
          <a:p>
            <a:pPr marL="342900" lvl="1" indent="-342900">
              <a:lnSpc>
                <a:spcPct val="100000"/>
              </a:lnSpc>
              <a:spcBef>
                <a:spcPts val="384"/>
              </a:spcBef>
              <a:buFont typeface="Arial"/>
              <a:buChar char="•"/>
            </a:pPr>
            <a:r>
              <a:rPr lang="en-US" sz="2000">
                <a:cs typeface="Segoe UI"/>
              </a:rPr>
              <a:t>Graph support for Special folders</a:t>
            </a:r>
            <a:endParaRPr lang="en-US"/>
          </a:p>
          <a:p>
            <a:pPr marL="342900" lvl="1" indent="-342900">
              <a:lnSpc>
                <a:spcPct val="100000"/>
              </a:lnSpc>
              <a:spcBef>
                <a:spcPts val="384"/>
              </a:spcBef>
              <a:buFont typeface="Arial"/>
              <a:buChar char="•"/>
            </a:pPr>
            <a:r>
              <a:rPr lang="en-US" sz="2000">
                <a:cs typeface="Segoe UI"/>
              </a:rPr>
              <a:t>Added edit method to SP content types</a:t>
            </a:r>
          </a:p>
          <a:p>
            <a:pPr marL="342900" lvl="1" indent="-342900">
              <a:lnSpc>
                <a:spcPct val="100000"/>
              </a:lnSpc>
              <a:spcBef>
                <a:spcPts val="384"/>
              </a:spcBef>
              <a:buFont typeface="Arial"/>
              <a:buChar char="•"/>
            </a:pPr>
            <a:r>
              <a:rPr lang="en-US" sz="2000">
                <a:cs typeface="Segoe UI"/>
              </a:rPr>
              <a:t>Updated properties for IViewInfo</a:t>
            </a:r>
          </a:p>
          <a:p>
            <a:pPr lvl="1">
              <a:lnSpc>
                <a:spcPct val="100000"/>
              </a:lnSpc>
              <a:spcBef>
                <a:spcPts val="384"/>
              </a:spcBef>
            </a:pPr>
            <a:endParaRPr lang="en-US" sz="2000">
              <a:cs typeface="Segoe UI"/>
            </a:endParaRPr>
          </a:p>
          <a:p>
            <a:pPr lvl="1">
              <a:lnSpc>
                <a:spcPct val="100000"/>
              </a:lnSpc>
              <a:spcBef>
                <a:spcPts val="384"/>
              </a:spcBef>
            </a:pPr>
            <a:r>
              <a:rPr lang="en-US" sz="2000">
                <a:cs typeface="Segoe UI"/>
              </a:rPr>
              <a:t>Don’t forget about the nightly builds</a:t>
            </a:r>
          </a:p>
          <a:p>
            <a:pPr lvl="1">
              <a:lnSpc>
                <a:spcPct val="100000"/>
              </a:lnSpc>
              <a:spcBef>
                <a:spcPts val="384"/>
              </a:spcBef>
            </a:pPr>
            <a:r>
              <a:rPr lang="en-US" sz="2000" i="1" err="1">
                <a:cs typeface="Segoe UI"/>
              </a:rPr>
              <a:t>npm</a:t>
            </a:r>
            <a:r>
              <a:rPr lang="en-US" sz="2000" i="1">
                <a:cs typeface="Segoe UI"/>
              </a:rPr>
              <a:t> install @pnp/sp@v3nightly --save</a:t>
            </a:r>
            <a:endParaRPr lang="en-US" i="1"/>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5511765"/>
          </a:xfrm>
        </p:spPr>
        <p:txBody>
          <a:bodyPr vert="horz" wrap="square" lIns="146304" tIns="91440" rIns="146304" bIns="91440" rtlCol="0" anchor="t">
            <a:spAutoFit/>
          </a:bodyPr>
          <a:lstStyle/>
          <a:p>
            <a:pPr lvl="1">
              <a:lnSpc>
                <a:spcPct val="100000"/>
              </a:lnSpc>
              <a:spcBef>
                <a:spcPts val="384"/>
              </a:spcBef>
            </a:pPr>
            <a:r>
              <a:rPr lang="en-US" sz="1800" b="1">
                <a:cs typeface="Segoe UI"/>
              </a:rPr>
              <a:t>New 5.7 beta with:</a:t>
            </a:r>
            <a:endParaRPr lang="en-US"/>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retrieving Microsoft Bookings</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granting admin consent for AAD apps</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managing SharePoint list role assignments</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setting SharePoint role inheritance on Webs</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removing Microsoft Search external connection</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verifying environment config for SPFx v1.15.2</a:t>
            </a:r>
          </a:p>
          <a:p>
            <a:pPr marL="285750" lvl="1" indent="-285750">
              <a:lnSpc>
                <a:spcPct val="100000"/>
              </a:lnSpc>
              <a:spcBef>
                <a:spcPts val="384"/>
              </a:spcBef>
              <a:buFont typeface="Arial,Sans-Serif" panose="020B0604020202020204" pitchFamily="34" charset="0"/>
              <a:buChar char="•"/>
            </a:pPr>
            <a:r>
              <a:rPr lang="en-US" sz="1600">
                <a:ea typeface="+mn-lt"/>
                <a:cs typeface="+mn-lt"/>
              </a:rPr>
              <a:t>And more...</a:t>
            </a:r>
          </a:p>
          <a:p>
            <a:pPr marL="285750" lvl="1" indent="-285750">
              <a:lnSpc>
                <a:spcPct val="100000"/>
              </a:lnSpc>
              <a:spcBef>
                <a:spcPts val="384"/>
              </a:spcBef>
              <a:buFont typeface="Arial,Sans-Serif" panose="020B0604020202020204" pitchFamily="34" charset="0"/>
              <a:buChar char="•"/>
            </a:pPr>
            <a:endParaRPr lang="en-US" sz="1100">
              <a:cs typeface="Segoe UI"/>
            </a:endParaRPr>
          </a:p>
          <a:p>
            <a:pPr lvl="1">
              <a:lnSpc>
                <a:spcPct val="100000"/>
              </a:lnSpc>
              <a:spcBef>
                <a:spcPts val="384"/>
              </a:spcBef>
              <a:buFont typeface="Arial" panose="020B0604020202020204" pitchFamily="34" charset="0"/>
            </a:pPr>
            <a:r>
              <a:rPr lang="en-US" sz="1800" b="1">
                <a:cs typeface="Segoe UI"/>
              </a:rPr>
              <a:t>Install and run 5.7 beta:</a:t>
            </a:r>
          </a:p>
          <a:p>
            <a:pPr lvl="1">
              <a:lnSpc>
                <a:spcPct val="100000"/>
              </a:lnSpc>
              <a:spcBef>
                <a:spcPts val="384"/>
              </a:spcBef>
            </a:pPr>
            <a:r>
              <a:rPr lang="en-US" sz="1600" err="1">
                <a:gradFill>
                  <a:gsLst>
                    <a:gs pos="1250">
                      <a:schemeClr val="tx1"/>
                    </a:gs>
                    <a:gs pos="100000">
                      <a:schemeClr val="tx1"/>
                    </a:gs>
                  </a:gsLst>
                  <a:lin ang="5400000" scaled="0"/>
                </a:gradFill>
                <a:latin typeface="+mn-lt"/>
                <a:cs typeface="Segoe UI"/>
              </a:rPr>
              <a:t>npm</a:t>
            </a:r>
            <a:r>
              <a:rPr lang="en-US" sz="1600">
                <a:gradFill>
                  <a:gsLst>
                    <a:gs pos="1250">
                      <a:schemeClr val="tx1"/>
                    </a:gs>
                    <a:gs pos="100000">
                      <a:schemeClr val="tx1"/>
                    </a:gs>
                  </a:gsLst>
                  <a:lin ang="5400000" scaled="0"/>
                </a:gradFill>
                <a:latin typeface="+mn-lt"/>
                <a:cs typeface="Segoe UI"/>
              </a:rPr>
              <a:t> install -g @</a:t>
            </a:r>
            <a:r>
              <a:rPr lang="en-US" sz="1600" err="1">
                <a:gradFill>
                  <a:gsLst>
                    <a:gs pos="1250">
                      <a:schemeClr val="tx1"/>
                    </a:gs>
                    <a:gs pos="100000">
                      <a:schemeClr val="tx1"/>
                    </a:gs>
                  </a:gsLst>
                  <a:lin ang="5400000" scaled="0"/>
                </a:gradFill>
                <a:latin typeface="+mn-lt"/>
                <a:cs typeface="Segoe UI"/>
              </a:rPr>
              <a:t>pnp</a:t>
            </a:r>
            <a:r>
              <a:rPr lang="en-US" sz="1600">
                <a:gradFill>
                  <a:gsLst>
                    <a:gs pos="1250">
                      <a:schemeClr val="tx1"/>
                    </a:gs>
                    <a:gs pos="100000">
                      <a:schemeClr val="tx1"/>
                    </a:gs>
                  </a:gsLst>
                  <a:lin ang="5400000" scaled="0"/>
                </a:gradFill>
                <a:latin typeface="+mn-lt"/>
                <a:cs typeface="Segoe UI"/>
              </a:rPr>
              <a:t>/cli-microsoft365@</a:t>
            </a:r>
            <a:r>
              <a:rPr lang="en-US" sz="1600">
                <a:cs typeface="Segoe UI"/>
              </a:rPr>
              <a:t>next</a:t>
            </a:r>
            <a:endParaRPr lang="en-US" sz="1600">
              <a:latin typeface="Segoe UI"/>
              <a:cs typeface="Segoe UI"/>
            </a:endParaRPr>
          </a:p>
          <a:p>
            <a:pPr>
              <a:lnSpc>
                <a:spcPct val="100000"/>
              </a:lnSpc>
              <a:spcBef>
                <a:spcPts val="384"/>
              </a:spcBef>
            </a:pPr>
            <a:r>
              <a:rPr lang="en-US" sz="1600">
                <a:gradFill>
                  <a:gsLst>
                    <a:gs pos="1250">
                      <a:schemeClr val="tx1"/>
                    </a:gs>
                    <a:gs pos="100000">
                      <a:schemeClr val="tx1"/>
                    </a:gs>
                  </a:gsLst>
                  <a:lin ang="5400000" scaled="0"/>
                </a:gradFill>
                <a:latin typeface="+mn-lt"/>
                <a:cs typeface="Segoe UI"/>
              </a:rPr>
              <a:t>docker run --rm –it m365pnp/cli-microsoft365:next</a:t>
            </a:r>
          </a:p>
          <a:p>
            <a:pPr>
              <a:lnSpc>
                <a:spcPct val="100000"/>
              </a:lnSpc>
              <a:spcBef>
                <a:spcPts val="384"/>
              </a:spcBef>
            </a:pPr>
            <a:endParaRPr lang="en-US" sz="1050">
              <a:latin typeface="Segoe UI"/>
              <a:cs typeface="Segoe UI"/>
            </a:endParaRPr>
          </a:p>
          <a:p>
            <a:pPr lvl="1">
              <a:lnSpc>
                <a:spcPct val="100000"/>
              </a:lnSpc>
              <a:spcBef>
                <a:spcPts val="384"/>
              </a:spcBef>
            </a:pPr>
            <a:r>
              <a:rPr lang="en-US" sz="1800" b="1">
                <a:latin typeface="Segoe UI"/>
                <a:cs typeface="Segoe UI"/>
              </a:rPr>
              <a:t>Release notes:</a:t>
            </a:r>
          </a:p>
          <a:p>
            <a:pPr lvl="1">
              <a:lnSpc>
                <a:spcPct val="100000"/>
              </a:lnSpc>
              <a:spcBef>
                <a:spcPts val="384"/>
              </a:spcBef>
            </a:pPr>
            <a:r>
              <a:rPr lang="en-US" sz="1600">
                <a:ea typeface="+mn-lt"/>
                <a:cs typeface="+mn-lt"/>
              </a:rPr>
              <a:t>https://</a:t>
            </a:r>
            <a:r>
              <a:rPr lang="en-US" sz="1600" err="1">
                <a:ea typeface="+mn-lt"/>
                <a:cs typeface="+mn-lt"/>
              </a:rPr>
              <a:t>pnp.github.io</a:t>
            </a:r>
            <a:r>
              <a:rPr lang="en-US" sz="1600">
                <a:ea typeface="+mn-lt"/>
                <a:cs typeface="+mn-lt"/>
              </a:rPr>
              <a:t>/cli-microsoft365/about/release-notes/</a:t>
            </a:r>
            <a:endParaRPr lang="en-US">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119717" y="5533079"/>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a:solidFill>
                  <a:schemeClr val="tx2"/>
                </a:solidFill>
              </a:rPr>
              <a:t>@climicrosoft365 #CLIMicrosoft365 on Twitter</a:t>
            </a:r>
          </a:p>
          <a:p>
            <a:pPr>
              <a:lnSpc>
                <a:spcPct val="90000"/>
              </a:lnSpc>
              <a:spcAft>
                <a:spcPts val="600"/>
              </a:spcAft>
            </a:pPr>
            <a:r>
              <a:rPr lang="en-US">
                <a:solidFill>
                  <a:schemeClr val="tx2"/>
                </a:solidFill>
              </a:rPr>
              <a:t>📖 </a:t>
            </a:r>
            <a:r>
              <a:rPr lang="en-US" err="1">
                <a:solidFill>
                  <a:schemeClr val="tx2"/>
                </a:solidFill>
              </a:rPr>
              <a:t>aka.ms</a:t>
            </a:r>
            <a:r>
              <a:rPr lang="en-US">
                <a:solidFill>
                  <a:schemeClr val="tx2"/>
                </a:solidFill>
              </a:rPr>
              <a:t>/cli-m365</a:t>
            </a:r>
            <a:endParaRPr lang="en-US">
              <a:solidFill>
                <a:schemeClr val="tx2"/>
              </a:solidFill>
              <a:cs typeface="Segoe UI"/>
            </a:endParaRPr>
          </a:p>
          <a:p>
            <a:r>
              <a:rPr lang="en-US">
                <a:ea typeface="+mn-lt"/>
                <a:cs typeface="+mn-lt"/>
              </a:rPr>
              <a:t>🗣 </a:t>
            </a:r>
            <a:r>
              <a:rPr lang="en-US" err="1">
                <a:ea typeface="+mn-lt"/>
                <a:cs typeface="+mn-lt"/>
              </a:rPr>
              <a:t>github.com</a:t>
            </a:r>
            <a:r>
              <a:rPr lang="en-US">
                <a:ea typeface="+mn-lt"/>
                <a:cs typeface="+mn-lt"/>
              </a:rPr>
              <a:t>/</a:t>
            </a:r>
            <a:r>
              <a:rPr lang="en-US" err="1">
                <a:ea typeface="+mn-lt"/>
                <a:cs typeface="+mn-lt"/>
              </a:rPr>
              <a:t>pnp</a:t>
            </a:r>
            <a:r>
              <a:rPr lang="en-US">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6121791" y="1343965"/>
            <a:ext cx="5498165" cy="4081542"/>
          </a:xfrm>
          <a:prstGeom prst="rect">
            <a:avLst/>
          </a:prstGeom>
        </p:spPr>
      </p:pic>
    </p:spTree>
    <p:extLst>
      <p:ext uri="{BB962C8B-B14F-4D97-AF65-F5344CB8AC3E}">
        <p14:creationId xmlns:p14="http://schemas.microsoft.com/office/powerpoint/2010/main" val="22533654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AAF20CE-2609-352C-19D3-80D5C12199D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6459696" cy="4884414"/>
          </a:xfrm>
        </p:spPr>
        <p:txBody>
          <a:bodyPr vert="horz" wrap="square" lIns="146304" tIns="91440" rIns="146304" bIns="91440" rtlCol="0" anchor="t">
            <a:spAutoFit/>
          </a:bodyPr>
          <a:lstStyle/>
          <a:p>
            <a:pPr lvl="1">
              <a:lnSpc>
                <a:spcPct val="100000"/>
              </a:lnSpc>
              <a:spcBef>
                <a:spcPts val="384"/>
              </a:spcBef>
            </a:pPr>
            <a:r>
              <a:rPr lang="en-US" sz="1800" b="1">
                <a:gradFill>
                  <a:gsLst>
                    <a:gs pos="1250">
                      <a:schemeClr val="tx1"/>
                    </a:gs>
                    <a:gs pos="100000">
                      <a:schemeClr val="tx1"/>
                    </a:gs>
                  </a:gsLst>
                  <a:lin ang="5400000" scaled="0"/>
                </a:gradFill>
                <a:latin typeface="+mn-lt"/>
                <a:cs typeface="Segoe UI"/>
              </a:rPr>
              <a:t>React Controls </a:t>
            </a:r>
            <a:r>
              <a:rPr lang="en-US" sz="1800" b="1">
                <a:cs typeface="Segoe UI"/>
              </a:rPr>
              <a:t>– 3.10.0</a:t>
            </a:r>
            <a:endParaRPr lang="en-US" sz="1800" b="1">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400">
                <a:cs typeface="Segoe UI"/>
              </a:rPr>
              <a:t>SPFx 1.15.2 support</a:t>
            </a:r>
          </a:p>
          <a:p>
            <a:pPr marL="513715" lvl="2" indent="-285750">
              <a:lnSpc>
                <a:spcPct val="100000"/>
              </a:lnSpc>
              <a:spcBef>
                <a:spcPts val="384"/>
              </a:spcBef>
              <a:buFont typeface="Arial" panose="020B0604020202020204" pitchFamily="34" charset="0"/>
              <a:buChar char="•"/>
            </a:pPr>
            <a:r>
              <a:rPr lang="en-US" sz="1400">
                <a:ea typeface="+mn-lt"/>
                <a:cs typeface="+mn-lt"/>
              </a:rPr>
              <a:t>ability to override field rendering for individual fields in Dynamic Form</a:t>
            </a:r>
            <a:endParaRPr lang="en-US" sz="2800"/>
          </a:p>
          <a:p>
            <a:pPr marL="513715" lvl="2" indent="-285750">
              <a:lnSpc>
                <a:spcPct val="100000"/>
              </a:lnSpc>
              <a:spcBef>
                <a:spcPts val="384"/>
              </a:spcBef>
              <a:buFont typeface="Arial" panose="020B0604020202020204" pitchFamily="34" charset="0"/>
              <a:buChar char="•"/>
            </a:pPr>
            <a:r>
              <a:rPr lang="en-US" sz="1400">
                <a:cs typeface="Segoe UI"/>
              </a:rPr>
              <a:t>Various fixes</a:t>
            </a:r>
          </a:p>
          <a:p>
            <a:pPr lvl="1">
              <a:lnSpc>
                <a:spcPct val="100000"/>
              </a:lnSpc>
              <a:spcBef>
                <a:spcPts val="384"/>
              </a:spcBef>
            </a:pPr>
            <a:r>
              <a:rPr lang="en-US" sz="1400">
                <a:cs typeface="Segoe UI"/>
              </a:rPr>
              <a:t>Release notes: </a:t>
            </a:r>
            <a:r>
              <a:rPr lang="en-US" sz="1400">
                <a:cs typeface="Segoe UI"/>
                <a:hlinkClick r:id="rId3"/>
              </a:rPr>
              <a:t>https://pnp.github.io/sp-dev-fx-controls-react/about/release-notes/</a:t>
            </a:r>
            <a:endParaRPr lang="en-US" sz="1400">
              <a:cs typeface="Segoe UI"/>
            </a:endParaRPr>
          </a:p>
          <a:p>
            <a:pPr lvl="1">
              <a:lnSpc>
                <a:spcPct val="100000"/>
              </a:lnSpc>
              <a:spcBef>
                <a:spcPts val="384"/>
              </a:spcBef>
            </a:pPr>
            <a:endParaRPr lang="en-US" sz="1400">
              <a:ea typeface="+mn-lt"/>
              <a:cs typeface="+mn-lt"/>
            </a:endParaRPr>
          </a:p>
          <a:p>
            <a:pPr lvl="1">
              <a:lnSpc>
                <a:spcPct val="100000"/>
              </a:lnSpc>
              <a:spcBef>
                <a:spcPts val="384"/>
              </a:spcBef>
            </a:pPr>
            <a:r>
              <a:rPr lang="en-US" sz="1800" b="1">
                <a:cs typeface="Segoe UI"/>
              </a:rPr>
              <a:t>React Property Controls – 3.9.0</a:t>
            </a:r>
          </a:p>
          <a:p>
            <a:pPr marL="513715" lvl="2" indent="-285750">
              <a:lnSpc>
                <a:spcPct val="100000"/>
              </a:lnSpc>
              <a:spcBef>
                <a:spcPts val="384"/>
              </a:spcBef>
              <a:buFont typeface="Arial,Sans-Serif" panose="020B0604020202020204" pitchFamily="34" charset="0"/>
              <a:buChar char="•"/>
            </a:pPr>
            <a:r>
              <a:rPr lang="en-US" sz="1400">
                <a:solidFill>
                  <a:srgbClr val="2F2F2F"/>
                </a:solidFill>
                <a:ea typeface="+mn-lt"/>
                <a:cs typeface="+mn-lt"/>
              </a:rPr>
              <a:t>SPFx 1.15.2 support</a:t>
            </a:r>
            <a:endParaRPr lang="en-US" sz="1400">
              <a:ea typeface="+mn-lt"/>
              <a:cs typeface="+mn-lt"/>
            </a:endParaRPr>
          </a:p>
          <a:p>
            <a:pPr lvl="1">
              <a:lnSpc>
                <a:spcPct val="100000"/>
              </a:lnSpc>
              <a:spcBef>
                <a:spcPts val="384"/>
              </a:spcBef>
            </a:pPr>
            <a:r>
              <a:rPr lang="en-US" sz="1400">
                <a:ea typeface="+mn-lt"/>
                <a:cs typeface="+mn-lt"/>
              </a:rPr>
              <a:t>Release notes: </a:t>
            </a:r>
            <a:r>
              <a:rPr lang="en-US" sz="1400">
                <a:ea typeface="+mn-lt"/>
                <a:cs typeface="+mn-lt"/>
                <a:hlinkClick r:id="rId4"/>
              </a:rPr>
              <a:t>https://pnp.github.io/sp-dev-fx-property-controls/about/release-notes/</a:t>
            </a:r>
            <a:endParaRPr lang="en-US" sz="1400">
              <a:ea typeface="+mn-lt"/>
              <a:cs typeface="+mn-lt"/>
            </a:endParaRPr>
          </a:p>
          <a:p>
            <a:pPr lvl="1">
              <a:lnSpc>
                <a:spcPct val="100000"/>
              </a:lnSpc>
              <a:spcBef>
                <a:spcPts val="384"/>
              </a:spcBef>
            </a:pPr>
            <a:endParaRPr lang="en-US" sz="1400">
              <a:ea typeface="+mn-lt"/>
              <a:cs typeface="+mn-lt"/>
            </a:endParaRPr>
          </a:p>
          <a:p>
            <a:r>
              <a:rPr lang="en-US" sz="1400">
                <a:ea typeface="+mn-lt"/>
                <a:cs typeface="+mn-lt"/>
              </a:rPr>
              <a:t>Special thanks to our contributors: </a:t>
            </a:r>
            <a:r>
              <a:rPr lang="en-US" sz="1400">
                <a:latin typeface="+mn-lt"/>
                <a:ea typeface="+mn-lt"/>
                <a:cs typeface="+mn-lt"/>
              </a:rPr>
              <a:t>Bart-Jan Dekker, Edin Kapic, Milan </a:t>
            </a:r>
            <a:r>
              <a:rPr lang="en-US" sz="1400" err="1">
                <a:latin typeface="+mn-lt"/>
                <a:ea typeface="+mn-lt"/>
                <a:cs typeface="+mn-lt"/>
              </a:rPr>
              <a:t>Holemans</a:t>
            </a:r>
            <a:r>
              <a:rPr lang="en-US" sz="1400">
                <a:latin typeface="+mn-lt"/>
                <a:ea typeface="+mn-lt"/>
                <a:cs typeface="+mn-lt"/>
              </a:rPr>
              <a:t>, Steve </a:t>
            </a:r>
            <a:r>
              <a:rPr lang="en-US" sz="1400" err="1">
                <a:latin typeface="+mn-lt"/>
                <a:ea typeface="+mn-lt"/>
                <a:cs typeface="+mn-lt"/>
              </a:rPr>
              <a:t>Beaugé</a:t>
            </a:r>
            <a:r>
              <a:rPr lang="en-US" sz="1400">
                <a:latin typeface="+mn-lt"/>
                <a:ea typeface="+mn-lt"/>
                <a:cs typeface="+mn-lt"/>
              </a:rPr>
              <a:t>.</a:t>
            </a:r>
          </a:p>
          <a:p>
            <a:pPr lvl="1">
              <a:spcBef>
                <a:spcPts val="0"/>
              </a:spcBef>
            </a:pPr>
            <a:endParaRPr lang="en-US" sz="1400">
              <a:ea typeface="+mn-lt"/>
              <a:cs typeface="+mn-lt"/>
            </a:endParaRPr>
          </a:p>
          <a:p>
            <a:pPr lvl="1"/>
            <a:r>
              <a:rPr lang="en-US" sz="1400" b="1">
                <a:ea typeface="+mn-lt"/>
                <a:cs typeface="+mn-lt"/>
              </a:rPr>
              <a:t>More information: </a:t>
            </a:r>
            <a:endParaRPr lang="en-US" sz="1400">
              <a:cs typeface="Segoe UI"/>
            </a:endParaRPr>
          </a:p>
          <a:p>
            <a:pPr lvl="1"/>
            <a:r>
              <a:rPr lang="en-US" sz="1400">
                <a:ea typeface="+mn-lt"/>
                <a:cs typeface="+mn-lt"/>
                <a:hlinkClick r:id="rId5"/>
              </a:rPr>
              <a:t>https://sharepoint.github.io/sp-dev-fx-property-controls</a:t>
            </a:r>
            <a:r>
              <a:rPr lang="en-US" sz="1400">
                <a:ea typeface="+mn-lt"/>
                <a:cs typeface="+mn-lt"/>
              </a:rPr>
              <a:t> </a:t>
            </a:r>
            <a:br>
              <a:rPr lang="en-US" sz="1400">
                <a:ea typeface="+mn-lt"/>
                <a:cs typeface="+mn-lt"/>
              </a:rPr>
            </a:br>
            <a:r>
              <a:rPr lang="en-US" sz="1400">
                <a:ea typeface="+mn-lt"/>
                <a:cs typeface="+mn-lt"/>
                <a:hlinkClick r:id="rId6"/>
              </a:rPr>
              <a:t>https://sharepoint.github.io/sp-dev-fx-controls-react</a:t>
            </a:r>
            <a:r>
              <a:rPr lang="en-US" sz="1400">
                <a:ea typeface="+mn-lt"/>
                <a:cs typeface="+mn-lt"/>
              </a:rPr>
              <a:t> </a:t>
            </a:r>
            <a:endParaRPr lang="en-US" sz="1400">
              <a:cs typeface="Segoe UI"/>
            </a:endParaRPr>
          </a:p>
          <a:p>
            <a:pPr lvl="1"/>
            <a:r>
              <a:rPr lang="en-US" sz="1400" b="1">
                <a:ea typeface="+mn-lt"/>
                <a:cs typeface="+mn-lt"/>
              </a:rPr>
              <a:t>Twitter: </a:t>
            </a:r>
            <a:r>
              <a:rPr lang="en-US" sz="1400">
                <a:ea typeface="+mn-lt"/>
                <a:cs typeface="+mn-lt"/>
              </a:rPr>
              <a:t>@M365PnPControls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4" name="Picture 4">
            <a:extLst>
              <a:ext uri="{FF2B5EF4-FFF2-40B4-BE49-F238E27FC236}">
                <a16:creationId xmlns:a16="http://schemas.microsoft.com/office/drawing/2014/main" id="{94727BAC-8382-13BB-E3E1-D925DEC59CE7}"/>
              </a:ext>
            </a:extLst>
          </p:cNvPr>
          <p:cNvPicPr>
            <a:picLocks noChangeAspect="1"/>
          </p:cNvPicPr>
          <p:nvPr/>
        </p:nvPicPr>
        <p:blipFill>
          <a:blip r:embed="rId7"/>
          <a:stretch>
            <a:fillRect/>
          </a:stretch>
        </p:blipFill>
        <p:spPr>
          <a:xfrm>
            <a:off x="6795766" y="1607137"/>
            <a:ext cx="2285118" cy="933450"/>
          </a:xfrm>
          <a:prstGeom prst="rect">
            <a:avLst/>
          </a:prstGeom>
        </p:spPr>
      </p:pic>
      <p:pic>
        <p:nvPicPr>
          <p:cNvPr id="5" name="Picture 18" descr="Graphical user interface, text, application&#10;&#10;Description automatically generated">
            <a:extLst>
              <a:ext uri="{FF2B5EF4-FFF2-40B4-BE49-F238E27FC236}">
                <a16:creationId xmlns:a16="http://schemas.microsoft.com/office/drawing/2014/main" id="{594591A5-91E0-C295-06B7-90330D11B035}"/>
              </a:ext>
            </a:extLst>
          </p:cNvPr>
          <p:cNvPicPr>
            <a:picLocks noChangeAspect="1"/>
          </p:cNvPicPr>
          <p:nvPr/>
        </p:nvPicPr>
        <p:blipFill>
          <a:blip r:embed="rId8"/>
          <a:stretch>
            <a:fillRect/>
          </a:stretch>
        </p:blipFill>
        <p:spPr>
          <a:xfrm>
            <a:off x="9143582" y="2873040"/>
            <a:ext cx="2618364" cy="1819275"/>
          </a:xfrm>
          <a:prstGeom prst="rect">
            <a:avLst/>
          </a:prstGeom>
        </p:spPr>
      </p:pic>
      <p:pic>
        <p:nvPicPr>
          <p:cNvPr id="19" name="Picture 19" descr="Graphical user interface, text, application, email&#10;&#10;Description automatically generated">
            <a:extLst>
              <a:ext uri="{FF2B5EF4-FFF2-40B4-BE49-F238E27FC236}">
                <a16:creationId xmlns:a16="http://schemas.microsoft.com/office/drawing/2014/main" id="{93B071C7-88A9-14E0-6102-DDD46CCAA2E7}"/>
              </a:ext>
            </a:extLst>
          </p:cNvPr>
          <p:cNvPicPr>
            <a:picLocks noChangeAspect="1"/>
          </p:cNvPicPr>
          <p:nvPr/>
        </p:nvPicPr>
        <p:blipFill>
          <a:blip r:embed="rId9"/>
          <a:stretch>
            <a:fillRect/>
          </a:stretch>
        </p:blipFill>
        <p:spPr>
          <a:xfrm>
            <a:off x="6218237" y="4494613"/>
            <a:ext cx="2742142" cy="1535667"/>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a:hlinkClick r:id="rId3"/>
              </a:rPr>
              <a:t>http://aka.ms/pnp-search</a:t>
            </a:r>
            <a:br>
              <a:rPr lang="en-US" b="1"/>
            </a:br>
            <a:endParaRPr lang="en-US" b="1"/>
          </a:p>
          <a:p>
            <a:pPr lvl="1"/>
            <a:r>
              <a:rPr lang="en-US" b="1"/>
              <a:t>Building modern Search experiences with flexible web parts</a:t>
            </a:r>
            <a:endParaRPr lang="en-US" b="1">
              <a:cs typeface="Segoe UI"/>
            </a:endParaRPr>
          </a:p>
          <a:p>
            <a:pPr lvl="1"/>
            <a:endParaRPr lang="en-US" sz="1600">
              <a:solidFill>
                <a:schemeClr val="tx1"/>
              </a:solidFill>
              <a:ea typeface="+mn-lt"/>
              <a:cs typeface="+mn-lt"/>
            </a:endParaRPr>
          </a:p>
          <a:p>
            <a:pPr marL="285750" lvl="1" indent="-285750">
              <a:lnSpc>
                <a:spcPct val="100000"/>
              </a:lnSpc>
              <a:spcBef>
                <a:spcPts val="384"/>
              </a:spcBef>
              <a:buFont typeface="Arial,Sans-Serif"/>
              <a:buChar char="•"/>
            </a:pPr>
            <a:r>
              <a:rPr lang="en-US" sz="1600" b="1">
                <a:latin typeface="Segoe UI"/>
                <a:cs typeface="Segoe UI"/>
              </a:rPr>
              <a:t>v4.7.0 – June 2022 release</a:t>
            </a:r>
            <a:endParaRPr lang="en-US"/>
          </a:p>
          <a:p>
            <a:pPr marL="513715" lvl="2" indent="-285750">
              <a:lnSpc>
                <a:spcPct val="100000"/>
              </a:lnSpc>
              <a:spcBef>
                <a:spcPts val="384"/>
              </a:spcBef>
              <a:buFont typeface="Arial,Sans-Serif"/>
              <a:buChar char="•"/>
            </a:pPr>
            <a:r>
              <a:rPr lang="en-US" sz="1200">
                <a:latin typeface="Segoe UI"/>
                <a:cs typeface="Segoe UI"/>
                <a:hlinkClick r:id="rId4"/>
              </a:rPr>
              <a:t>https://github.com/microsoft-search/pnp-modern-search/releases/tag/4.7.0-beta</a:t>
            </a:r>
            <a:r>
              <a:rPr lang="en-US" sz="1200">
                <a:latin typeface="Segoe UI"/>
                <a:cs typeface="Segoe UI"/>
              </a:rPr>
              <a:t>    </a:t>
            </a:r>
          </a:p>
          <a:p>
            <a:pPr marL="227965" lvl="2">
              <a:lnSpc>
                <a:spcPct val="100000"/>
              </a:lnSpc>
              <a:spcBef>
                <a:spcPts val="384"/>
              </a:spcBef>
            </a:pPr>
            <a:r>
              <a:rPr lang="en-US" sz="1200">
                <a:latin typeface="Segoe UI"/>
                <a:cs typeface="Segoe UI"/>
              </a:rPr>
              <a:t>Thank you </a:t>
            </a:r>
            <a:r>
              <a:rPr lang="en-US" sz="1200">
                <a:ea typeface="+mn-lt"/>
                <a:cs typeface="+mn-lt"/>
              </a:rPr>
              <a:t>@d-martins, @bruzie, @rick-brown-slalom, @mrjarbenne,</a:t>
            </a:r>
            <a:br>
              <a:rPr lang="en-US" sz="1200">
                <a:ea typeface="+mn-lt"/>
                <a:cs typeface="+mn-lt"/>
              </a:rPr>
            </a:br>
            <a:r>
              <a:rPr lang="en-US" sz="1200">
                <a:ea typeface="+mn-lt"/>
                <a:cs typeface="+mn-lt"/>
              </a:rPr>
              <a:t>@davemehr </a:t>
            </a:r>
            <a:r>
              <a:rPr lang="en-US" sz="1200">
                <a:latin typeface="Segoe UI"/>
                <a:cs typeface="Segoe UI"/>
              </a:rPr>
              <a:t>for your support</a:t>
            </a:r>
          </a:p>
          <a:p>
            <a:pPr marL="513715" lvl="2" indent="-285750">
              <a:lnSpc>
                <a:spcPct val="100000"/>
              </a:lnSpc>
              <a:spcBef>
                <a:spcPts val="384"/>
              </a:spcBef>
              <a:buFont typeface="Arial,Sans-Serif"/>
              <a:buChar char="•"/>
            </a:pPr>
            <a:r>
              <a:rPr lang="en-US" sz="1200">
                <a:latin typeface="Segoe UI"/>
                <a:cs typeface="Segoe UI"/>
              </a:rPr>
              <a:t>Support for Adaptive Card rendering</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endParaRPr lang="en-US"/>
          </a:p>
          <a:p>
            <a:pPr marL="513715" lvl="2" indent="-285750">
              <a:lnSpc>
                <a:spcPct val="100000"/>
              </a:lnSpc>
              <a:spcBef>
                <a:spcPts val="384"/>
              </a:spcBef>
              <a:buFont typeface="Arial,Sans-Serif"/>
              <a:buChar char="•"/>
            </a:pPr>
            <a:endParaRPr lang="en-US" sz="1200">
              <a:latin typeface="Segoe UI"/>
              <a:cs typeface="Segoe UI"/>
            </a:endParaRPr>
          </a:p>
          <a:p>
            <a:pPr marL="227965" lvl="2">
              <a:lnSpc>
                <a:spcPct val="100000"/>
              </a:lnSpc>
              <a:spcBef>
                <a:spcPts val="384"/>
              </a:spcBef>
            </a:pPr>
            <a:endParaRPr lang="en-US" sz="1200">
              <a:cs typeface="Segoe UI"/>
            </a:endParaRPr>
          </a:p>
          <a:p>
            <a:pPr marL="285750" lvl="1" indent="-285750">
              <a:lnSpc>
                <a:spcPct val="100000"/>
              </a:lnSpc>
              <a:spcBef>
                <a:spcPts val="384"/>
              </a:spcBef>
              <a:buFont typeface="Arial,Sans-Serif"/>
              <a:buChar char="•"/>
            </a:pPr>
            <a:r>
              <a:rPr lang="en-US" sz="1600" b="1">
                <a:cs typeface="Segoe UI"/>
              </a:rPr>
              <a:t>v3.23.0 – December 2021 release</a:t>
            </a:r>
          </a:p>
          <a:p>
            <a:pPr marL="513715" lvl="2" indent="-285750">
              <a:lnSpc>
                <a:spcPct val="100000"/>
              </a:lnSpc>
              <a:spcBef>
                <a:spcPts val="384"/>
              </a:spcBef>
              <a:buFont typeface="Arial,Sans-Serif"/>
              <a:buChar char="•"/>
            </a:pPr>
            <a:r>
              <a:rPr lang="en-US" sz="1200">
                <a:solidFill>
                  <a:srgbClr val="2F2F2F"/>
                </a:solidFill>
                <a:cs typeface="Segoe UI"/>
                <a:hlinkClick r:id="rId5"/>
              </a:rPr>
              <a:t>https://github.com/microsoft-search/pnp-modern-search/releases</a:t>
            </a:r>
            <a:r>
              <a:rPr lang="en-US" sz="1200">
                <a:solidFill>
                  <a:srgbClr val="2F2F2F"/>
                </a:solidFill>
                <a:cs typeface="Segoe UI"/>
              </a:rPr>
              <a:t> </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a:solidFill>
                <a:srgbClr val="2F2F2F"/>
              </a:solidFill>
              <a:cs typeface="Segoe UI"/>
            </a:endParaRPr>
          </a:p>
          <a:p>
            <a:pPr marL="227965" lvl="2">
              <a:lnSpc>
                <a:spcPct val="100000"/>
              </a:lnSpc>
              <a:spcBef>
                <a:spcPts val="384"/>
              </a:spcBef>
            </a:pPr>
            <a:endParaRPr lang="en-US" sz="1200">
              <a:latin typeface="Segoe UI"/>
              <a:cs typeface="Segoe UI"/>
            </a:endParaRPr>
          </a:p>
          <a:p>
            <a:pPr marL="513715" lvl="2" indent="-285750">
              <a:lnSpc>
                <a:spcPct val="100000"/>
              </a:lnSpc>
              <a:spcBef>
                <a:spcPts val="384"/>
              </a:spcBef>
              <a:buFont typeface="Arial,Sans-Serif"/>
              <a:buChar char="•"/>
            </a:pPr>
            <a:endParaRPr lang="en-US" sz="1200">
              <a:latin typeface="Segoe UI"/>
              <a:cs typeface="Segoe UI"/>
            </a:endParaRPr>
          </a:p>
          <a:p>
            <a:pPr marL="513715" lvl="2" indent="-285750">
              <a:lnSpc>
                <a:spcPct val="100000"/>
              </a:lnSpc>
              <a:spcBef>
                <a:spcPts val="384"/>
              </a:spcBef>
              <a:buFont typeface="Arial,Sans-Serif"/>
              <a:buChar char="•"/>
            </a:pPr>
            <a:endParaRPr lang="en-US">
              <a:latin typeface="Segoe UI"/>
              <a:cs typeface="Segoe UI"/>
            </a:endParaRPr>
          </a:p>
          <a:p>
            <a:endParaRPr lang="en-US" sz="1600">
              <a:cs typeface="Segoe UI Semibold"/>
            </a:endParaRPr>
          </a:p>
          <a:p>
            <a:endParaRPr lang="en-US" sz="160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3498" y="3051929"/>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6594" y="1806568"/>
            <a:ext cx="4673580" cy="497059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a:solidFill>
                  <a:schemeClr val="bg1"/>
                </a:solidFill>
                <a:latin typeface="Segoe UI Light"/>
                <a:cs typeface="Segoe UI Light"/>
              </a:rPr>
              <a:t>Latest update on the SharePoint Framework</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a:solidFill>
                  <a:schemeClr val="bg1"/>
                </a:solidFill>
                <a:latin typeface="Segoe UI Light"/>
                <a:cs typeface="Segoe UI Light"/>
              </a:rPr>
              <a:t>PnPjs</a:t>
            </a:r>
          </a:p>
          <a:p>
            <a:pPr marL="808990" lvl="1" indent="-342900">
              <a:buFont typeface="Arial" panose="020B0604020202020204" pitchFamily="34" charset="0"/>
              <a:buChar char="•"/>
            </a:pPr>
            <a:r>
              <a:rPr lang="en-US" sz="170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a:solidFill>
                  <a:schemeClr val="bg1"/>
                </a:solidFill>
                <a:latin typeface="Segoe UI Light"/>
                <a:cs typeface="Segoe UI Light"/>
              </a:rPr>
              <a:t>Picture time with Together Mode!</a:t>
            </a:r>
          </a:p>
          <a:p>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Demos</a:t>
            </a:r>
          </a:p>
          <a:p>
            <a:pPr marL="751840" lvl="1" indent="-285750">
              <a:buFont typeface="Arial"/>
              <a:buChar char="•"/>
            </a:pPr>
            <a:r>
              <a:rPr lang="en-US" sz="1700" b="1">
                <a:solidFill>
                  <a:schemeClr val="bg1"/>
                </a:solidFill>
                <a:latin typeface="Segoe UI Light"/>
                <a:ea typeface="+mn-lt"/>
                <a:cs typeface="+mn-lt"/>
              </a:rPr>
              <a:t>Tony Philips</a:t>
            </a:r>
            <a:r>
              <a:rPr lang="en-US" sz="1700">
                <a:solidFill>
                  <a:schemeClr val="bg1"/>
                </a:solidFill>
                <a:latin typeface="Segoe UI Light"/>
                <a:ea typeface="+mn-lt"/>
                <a:cs typeface="+mn-lt"/>
              </a:rPr>
              <a:t> –  Using the Microsoft Graph education endpoints in SPFx to create a my assignments web part</a:t>
            </a:r>
            <a:endParaRPr lang="en-US" sz="1600">
              <a:solidFill>
                <a:schemeClr val="bg1"/>
              </a:solidFill>
              <a:latin typeface="Segoe UI Light"/>
              <a:ea typeface="+mn-lt"/>
              <a:cs typeface="+mn-lt"/>
            </a:endParaRPr>
          </a:p>
          <a:p>
            <a:pPr marL="751840" lvl="1" indent="-285750">
              <a:buFont typeface="Arial"/>
              <a:buChar char="•"/>
            </a:pPr>
            <a:endParaRPr lang="en-US" sz="1700" b="1">
              <a:solidFill>
                <a:schemeClr val="bg1"/>
              </a:solidFill>
              <a:latin typeface="Segoe UI Light"/>
              <a:ea typeface="+mn-lt"/>
              <a:cs typeface="+mn-lt"/>
            </a:endParaRPr>
          </a:p>
          <a:p>
            <a:pPr marL="751840" lvl="1" indent="-285750">
              <a:buFont typeface="Arial"/>
              <a:buChar char="•"/>
            </a:pPr>
            <a:r>
              <a:rPr lang="en-US" sz="1700" b="1">
                <a:solidFill>
                  <a:schemeClr val="bg1"/>
                </a:solidFill>
                <a:latin typeface="Segoe UI Light"/>
                <a:ea typeface="+mn-lt"/>
                <a:cs typeface="+mn-lt"/>
              </a:rPr>
              <a:t>Waldek Mastykarz</a:t>
            </a:r>
            <a:r>
              <a:rPr lang="en-US" sz="1700">
                <a:solidFill>
                  <a:schemeClr val="bg1"/>
                </a:solidFill>
                <a:latin typeface="Segoe UI Light"/>
                <a:ea typeface="+mn-lt"/>
                <a:cs typeface="+mn-lt"/>
              </a:rPr>
              <a:t> – Getting started on building custom list form experiences with SharePoint Framework</a:t>
            </a:r>
          </a:p>
          <a:p>
            <a:pPr marL="466090" lvl="1"/>
            <a:endParaRPr lang="en-US" sz="1700" b="1">
              <a:solidFill>
                <a:schemeClr val="bg1"/>
              </a:solidFill>
              <a:latin typeface="Segoe UI Light"/>
              <a:ea typeface="+mn-lt"/>
              <a:cs typeface="+mn-lt"/>
            </a:endParaRP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a:blip r:embed="rId5"/>
          <a:srcRect l="2159" r="2159"/>
          <a:stretch/>
        </p:blipFill>
        <p:spPr bwMode="auto">
          <a:xfrm>
            <a:off x="10062906" y="137594"/>
            <a:ext cx="1327726" cy="1387635"/>
          </a:xfrm>
          <a:prstGeom prst="ellipse">
            <a:avLst/>
          </a:prstGeom>
          <a:ln>
            <a:noFill/>
          </a:ln>
          <a:effectLst>
            <a:softEdge rad="112500"/>
          </a:effectLst>
        </p:spPr>
      </p:pic>
      <p:pic>
        <p:nvPicPr>
          <p:cNvPr id="15" name="Picture 2">
            <a:extLst>
              <a:ext uri="{FF2B5EF4-FFF2-40B4-BE49-F238E27FC236}">
                <a16:creationId xmlns:a16="http://schemas.microsoft.com/office/drawing/2014/main" id="{93E33F33-16F6-44AF-9AC5-57603F31A144}"/>
              </a:ext>
            </a:extLst>
          </p:cNvPr>
          <p:cNvPicPr>
            <a:picLocks noChangeAspect="1" noChangeArrowheads="1"/>
          </p:cNvPicPr>
          <p:nvPr/>
        </p:nvPicPr>
        <p:blipFill>
          <a:blip r:embed="rId6"/>
          <a:srcRect l="2159" r="2159"/>
          <a:stretch/>
        </p:blipFill>
        <p:spPr bwMode="auto">
          <a:xfrm>
            <a:off x="8735180" y="133722"/>
            <a:ext cx="1327726" cy="1387635"/>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213405" cy="5545181"/>
          </a:xfrm>
        </p:spPr>
        <p:txBody>
          <a:bodyPr vert="horz" wrap="square" lIns="146304" tIns="91440" rIns="146304" bIns="91440" rtlCol="0" anchor="t">
            <a:noAutofit/>
          </a:bodyPr>
          <a:lstStyle/>
          <a:p>
            <a:pPr lvl="1"/>
            <a:r>
              <a:rPr lang="en-US" sz="2000" b="1" dirty="0">
                <a:cs typeface="Segoe UI"/>
                <a:hlinkClick r:id="rId3"/>
              </a:rPr>
              <a:t>https://aka.ms/spfx-aces</a:t>
            </a:r>
            <a:r>
              <a:rPr lang="en-US" sz="2000" b="1" dirty="0">
                <a:cs typeface="Segoe UI"/>
              </a:rPr>
              <a:t> </a:t>
            </a:r>
          </a:p>
          <a:p>
            <a:pPr lvl="1"/>
            <a:endParaRPr lang="en-US" sz="2000" b="1" dirty="0">
              <a:cs typeface="Segoe UI"/>
            </a:endParaRPr>
          </a:p>
          <a:p>
            <a:pPr lvl="1"/>
            <a:r>
              <a:rPr lang="en-US" sz="2000" b="1" dirty="0">
                <a:latin typeface="+mn-lt"/>
                <a:ea typeface="+mn-lt"/>
                <a:cs typeface="+mn-lt"/>
              </a:rPr>
              <a:t>Shared Graph client (with batching)</a:t>
            </a:r>
            <a:br>
              <a:rPr lang="en-US" sz="2000" b="1" dirty="0">
                <a:latin typeface="+mn-lt"/>
                <a:ea typeface="+mn-lt"/>
                <a:cs typeface="+mn-lt"/>
              </a:rPr>
            </a:br>
            <a:r>
              <a:rPr lang="en-US" sz="2000" dirty="0">
                <a:latin typeface="+mn-lt"/>
                <a:ea typeface="+mn-lt"/>
                <a:cs typeface="+mn-lt"/>
              </a:rPr>
              <a:t>Marcin Wojciechowski </a:t>
            </a:r>
            <a:r>
              <a:rPr lang="en-US" sz="2000" dirty="0">
                <a:solidFill>
                  <a:srgbClr val="1973B9"/>
                </a:solidFill>
                <a:latin typeface="Segoe UI"/>
                <a:ea typeface="+mn-lt"/>
                <a:cs typeface="+mn-lt"/>
              </a:rPr>
              <a:t>|</a:t>
            </a:r>
            <a:r>
              <a:rPr lang="en-US" sz="2000" dirty="0">
                <a:latin typeface="Segoe UI"/>
                <a:ea typeface="+mn-lt"/>
                <a:cs typeface="+mn-lt"/>
              </a:rPr>
              <a:t> @mgwojciech</a:t>
            </a:r>
          </a:p>
          <a:p>
            <a:pPr lvl="1"/>
            <a:endParaRPr lang="en-US" sz="2000" b="1" dirty="0">
              <a:cs typeface="Segoe UI"/>
            </a:endParaRPr>
          </a:p>
          <a:p>
            <a:pPr lvl="1"/>
            <a:endParaRPr lang="en-US" sz="2000" b="1" dirty="0">
              <a:ea typeface="+mn-lt"/>
              <a:cs typeface="+mn-lt"/>
            </a:endParaRPr>
          </a:p>
          <a:p>
            <a:endParaRPr lang="en-US" sz="2000" dirty="0">
              <a:latin typeface="+mn-lt"/>
              <a:ea typeface="+mn-lt"/>
              <a:cs typeface="+mn-lt"/>
            </a:endParaRPr>
          </a:p>
          <a:p>
            <a:pPr algn="ctr"/>
            <a:r>
              <a:rPr lang="en-US" sz="2000" b="1" dirty="0">
                <a:solidFill>
                  <a:srgbClr val="0078D4"/>
                </a:solidFill>
                <a:latin typeface="Segoe UI"/>
                <a:ea typeface="+mn-lt"/>
                <a:cs typeface="Segoe UI"/>
              </a:rPr>
              <a:t>*** We Love New Samples ***</a:t>
            </a: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a:p>
            <a:endParaRPr lang="en-US" sz="2000" b="1" dirty="0">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descr="A picture containing meter, clock&#10;&#10;Description automatically generated">
            <a:extLst>
              <a:ext uri="{FF2B5EF4-FFF2-40B4-BE49-F238E27FC236}">
                <a16:creationId xmlns:a16="http://schemas.microsoft.com/office/drawing/2014/main" id="{4B3DC786-3281-49CB-990F-C9AF6A1EF34D}"/>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16466" y="3777208"/>
            <a:ext cx="473787" cy="437342"/>
          </a:xfrm>
          <a:prstGeom prst="rect">
            <a:avLst/>
          </a:prstGeom>
        </p:spPr>
      </p:pic>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5" name="Picture 34" descr="A picture containing meter, clock&#10;&#10;Description automatically generated">
            <a:extLst>
              <a:ext uri="{FF2B5EF4-FFF2-40B4-BE49-F238E27FC236}">
                <a16:creationId xmlns:a16="http://schemas.microsoft.com/office/drawing/2014/main" id="{3EA1BE2F-C398-4574-953D-B75DC66915F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23869" y="1651446"/>
            <a:ext cx="473787" cy="437342"/>
          </a:xfrm>
          <a:prstGeom prst="rect">
            <a:avLst/>
          </a:prstGeom>
        </p:spPr>
      </p:pic>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pic>
        <p:nvPicPr>
          <p:cNvPr id="20" name="Picture 19">
            <a:extLst>
              <a:ext uri="{FF2B5EF4-FFF2-40B4-BE49-F238E27FC236}">
                <a16:creationId xmlns:a16="http://schemas.microsoft.com/office/drawing/2014/main" id="{9B2A0845-6AF2-4F39-91A2-30BF3EA9B2DB}"/>
              </a:ext>
            </a:extLst>
          </p:cNvPr>
          <p:cNvPicPr>
            <a:picLocks noChangeAspect="1"/>
          </p:cNvPicPr>
          <p:nvPr/>
        </p:nvPicPr>
        <p:blipFill rotWithShape="1">
          <a:blip r:embed="rId5"/>
          <a:srcRect l="1746" t="7536" r="2146"/>
          <a:stretch/>
        </p:blipFill>
        <p:spPr>
          <a:xfrm>
            <a:off x="-4472377" y="509732"/>
            <a:ext cx="917260" cy="216657"/>
          </a:xfrm>
          <a:prstGeom prst="rect">
            <a:avLst/>
          </a:prstGeom>
        </p:spPr>
      </p:pic>
      <p:pic>
        <p:nvPicPr>
          <p:cNvPr id="30" name="Picture 29" descr="A picture containing meter, clock&#10;&#10;Description automatically generated">
            <a:extLst>
              <a:ext uri="{FF2B5EF4-FFF2-40B4-BE49-F238E27FC236}">
                <a16:creationId xmlns:a16="http://schemas.microsoft.com/office/drawing/2014/main" id="{FE3E4880-8246-4225-8227-50B90546E26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42368" y="3400512"/>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040521"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1" name="Picture 40">
            <a:extLst>
              <a:ext uri="{FF2B5EF4-FFF2-40B4-BE49-F238E27FC236}">
                <a16:creationId xmlns:a16="http://schemas.microsoft.com/office/drawing/2014/main" id="{48217581-ED70-47B6-9458-1D5026B47036}"/>
              </a:ext>
            </a:extLst>
          </p:cNvPr>
          <p:cNvPicPr>
            <a:picLocks noChangeAspect="1"/>
          </p:cNvPicPr>
          <p:nvPr/>
        </p:nvPicPr>
        <p:blipFill rotWithShape="1">
          <a:blip r:embed="rId5"/>
          <a:srcRect l="1746" t="7536" r="2146"/>
          <a:stretch/>
        </p:blipFill>
        <p:spPr>
          <a:xfrm>
            <a:off x="-6504802" y="3231537"/>
            <a:ext cx="917260" cy="216657"/>
          </a:xfrm>
          <a:prstGeom prst="rect">
            <a:avLst/>
          </a:prstGeom>
        </p:spPr>
      </p:pic>
      <p:pic>
        <p:nvPicPr>
          <p:cNvPr id="42" name="Picture 41">
            <a:extLst>
              <a:ext uri="{FF2B5EF4-FFF2-40B4-BE49-F238E27FC236}">
                <a16:creationId xmlns:a16="http://schemas.microsoft.com/office/drawing/2014/main" id="{C1D92697-A3F3-4C62-AFB8-F4772E07A236}"/>
              </a:ext>
            </a:extLst>
          </p:cNvPr>
          <p:cNvPicPr>
            <a:picLocks noChangeAspect="1"/>
          </p:cNvPicPr>
          <p:nvPr/>
        </p:nvPicPr>
        <p:blipFill rotWithShape="1">
          <a:blip r:embed="rId5"/>
          <a:srcRect l="1746" t="7536" r="2146"/>
          <a:stretch/>
        </p:blipFill>
        <p:spPr>
          <a:xfrm>
            <a:off x="-4986085" y="3828111"/>
            <a:ext cx="917260" cy="216657"/>
          </a:xfrm>
          <a:prstGeom prst="rect">
            <a:avLst/>
          </a:prstGeom>
        </p:spPr>
      </p:pic>
      <p:pic>
        <p:nvPicPr>
          <p:cNvPr id="43" name="Picture 42">
            <a:extLst>
              <a:ext uri="{FF2B5EF4-FFF2-40B4-BE49-F238E27FC236}">
                <a16:creationId xmlns:a16="http://schemas.microsoft.com/office/drawing/2014/main" id="{0B52C034-3851-49FA-AF03-53B4CD361636}"/>
              </a:ext>
            </a:extLst>
          </p:cNvPr>
          <p:cNvPicPr>
            <a:picLocks noChangeAspect="1"/>
          </p:cNvPicPr>
          <p:nvPr/>
        </p:nvPicPr>
        <p:blipFill rotWithShape="1">
          <a:blip r:embed="rId5"/>
          <a:srcRect l="1746" t="7536" r="2146"/>
          <a:stretch/>
        </p:blipFill>
        <p:spPr>
          <a:xfrm>
            <a:off x="-4590671" y="4236080"/>
            <a:ext cx="917260" cy="216657"/>
          </a:xfrm>
          <a:prstGeom prst="rect">
            <a:avLst/>
          </a:prstGeom>
        </p:spPr>
      </p:pic>
      <p:pic>
        <p:nvPicPr>
          <p:cNvPr id="44" name="Picture 43">
            <a:extLst>
              <a:ext uri="{FF2B5EF4-FFF2-40B4-BE49-F238E27FC236}">
                <a16:creationId xmlns:a16="http://schemas.microsoft.com/office/drawing/2014/main" id="{7FBACC14-C566-4C70-B872-3E028C83152C}"/>
              </a:ext>
            </a:extLst>
          </p:cNvPr>
          <p:cNvPicPr>
            <a:picLocks noChangeAspect="1"/>
          </p:cNvPicPr>
          <p:nvPr/>
        </p:nvPicPr>
        <p:blipFill rotWithShape="1">
          <a:blip r:embed="rId5"/>
          <a:srcRect l="1746" t="7536" r="2146"/>
          <a:stretch/>
        </p:blipFill>
        <p:spPr>
          <a:xfrm>
            <a:off x="-5836540" y="4731234"/>
            <a:ext cx="917260" cy="216657"/>
          </a:xfrm>
          <a:prstGeom prst="rect">
            <a:avLst/>
          </a:prstGeom>
        </p:spPr>
      </p:pic>
      <p:pic>
        <p:nvPicPr>
          <p:cNvPr id="45" name="Picture 44">
            <a:extLst>
              <a:ext uri="{FF2B5EF4-FFF2-40B4-BE49-F238E27FC236}">
                <a16:creationId xmlns:a16="http://schemas.microsoft.com/office/drawing/2014/main" id="{40CF2C15-426E-48DF-A8EE-84AEBD78791E}"/>
              </a:ext>
            </a:extLst>
          </p:cNvPr>
          <p:cNvPicPr>
            <a:picLocks noChangeAspect="1"/>
          </p:cNvPicPr>
          <p:nvPr/>
        </p:nvPicPr>
        <p:blipFill rotWithShape="1">
          <a:blip r:embed="rId5"/>
          <a:srcRect l="1746" t="7536" r="2146"/>
          <a:stretch/>
        </p:blipFill>
        <p:spPr>
          <a:xfrm>
            <a:off x="-5541062" y="5199509"/>
            <a:ext cx="917260" cy="216657"/>
          </a:xfrm>
          <a:prstGeom prst="rect">
            <a:avLst/>
          </a:prstGeom>
        </p:spPr>
      </p:pic>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99799" y="4480718"/>
            <a:ext cx="473787" cy="437342"/>
          </a:xfrm>
          <a:prstGeom prst="rect">
            <a:avLst/>
          </a:prstGeom>
        </p:spPr>
      </p:pic>
      <p:pic>
        <p:nvPicPr>
          <p:cNvPr id="49" name="Picture 48">
            <a:extLst>
              <a:ext uri="{FF2B5EF4-FFF2-40B4-BE49-F238E27FC236}">
                <a16:creationId xmlns:a16="http://schemas.microsoft.com/office/drawing/2014/main" id="{B107DBC6-6BA1-43C8-BECB-DA10BD715758}"/>
              </a:ext>
            </a:extLst>
          </p:cNvPr>
          <p:cNvPicPr>
            <a:picLocks noChangeAspect="1"/>
          </p:cNvPicPr>
          <p:nvPr/>
        </p:nvPicPr>
        <p:blipFill rotWithShape="1">
          <a:blip r:embed="rId5"/>
          <a:srcRect l="1746" t="7536" r="2146"/>
          <a:stretch/>
        </p:blipFill>
        <p:spPr>
          <a:xfrm>
            <a:off x="-1825516" y="5515959"/>
            <a:ext cx="1166814" cy="275602"/>
          </a:xfrm>
          <a:prstGeom prst="rect">
            <a:avLst/>
          </a:prstGeom>
        </p:spPr>
      </p:pic>
      <p:pic>
        <p:nvPicPr>
          <p:cNvPr id="50" name="Picture 49">
            <a:extLst>
              <a:ext uri="{FF2B5EF4-FFF2-40B4-BE49-F238E27FC236}">
                <a16:creationId xmlns:a16="http://schemas.microsoft.com/office/drawing/2014/main" id="{9B2D6D50-33E6-42C7-87E6-9E706CE4BD21}"/>
              </a:ext>
            </a:extLst>
          </p:cNvPr>
          <p:cNvPicPr>
            <a:picLocks noChangeAspect="1"/>
          </p:cNvPicPr>
          <p:nvPr/>
        </p:nvPicPr>
        <p:blipFill rotWithShape="1">
          <a:blip r:embed="rId5"/>
          <a:srcRect l="1746" t="7536" r="2146"/>
          <a:stretch/>
        </p:blipFill>
        <p:spPr>
          <a:xfrm>
            <a:off x="-8851277" y="-556876"/>
            <a:ext cx="1166814" cy="275602"/>
          </a:xfrm>
          <a:prstGeom prst="rect">
            <a:avLst/>
          </a:prstGeom>
        </p:spPr>
      </p:pic>
      <p:pic>
        <p:nvPicPr>
          <p:cNvPr id="51" name="Picture 50">
            <a:extLst>
              <a:ext uri="{FF2B5EF4-FFF2-40B4-BE49-F238E27FC236}">
                <a16:creationId xmlns:a16="http://schemas.microsoft.com/office/drawing/2014/main" id="{79D5CA5C-6F52-4344-A8A7-93F7A680ABF5}"/>
              </a:ext>
            </a:extLst>
          </p:cNvPr>
          <p:cNvPicPr>
            <a:picLocks noChangeAspect="1"/>
          </p:cNvPicPr>
          <p:nvPr/>
        </p:nvPicPr>
        <p:blipFill rotWithShape="1">
          <a:blip r:embed="rId5"/>
          <a:srcRect l="1746" t="7536" r="2146"/>
          <a:stretch/>
        </p:blipFill>
        <p:spPr>
          <a:xfrm>
            <a:off x="-8848278" y="1277083"/>
            <a:ext cx="1166814" cy="275602"/>
          </a:xfrm>
          <a:prstGeom prst="rect">
            <a:avLst/>
          </a:prstGeom>
        </p:spPr>
      </p:pic>
      <p:pic>
        <p:nvPicPr>
          <p:cNvPr id="59" name="Picture 58" descr="A picture containing meter, clock&#10;&#10;Description automatically generated">
            <a:extLst>
              <a:ext uri="{FF2B5EF4-FFF2-40B4-BE49-F238E27FC236}">
                <a16:creationId xmlns:a16="http://schemas.microsoft.com/office/drawing/2014/main" id="{8159DC71-B43C-4A9C-9B21-2A6E46CDE4D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4632" y="3528406"/>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PnP SPFx ACEs</a:t>
            </a:r>
            <a:endParaRPr lang="en-US"/>
          </a:p>
        </p:txBody>
      </p:sp>
      <p:pic>
        <p:nvPicPr>
          <p:cNvPr id="48" name="Picture 47">
            <a:extLst>
              <a:ext uri="{FF2B5EF4-FFF2-40B4-BE49-F238E27FC236}">
                <a16:creationId xmlns:a16="http://schemas.microsoft.com/office/drawing/2014/main" id="{7E92ECD5-91E9-7DE5-29BD-6A7917F84312}"/>
              </a:ext>
            </a:extLst>
          </p:cNvPr>
          <p:cNvPicPr>
            <a:picLocks noChangeAspect="1"/>
          </p:cNvPicPr>
          <p:nvPr/>
        </p:nvPicPr>
        <p:blipFill>
          <a:blip r:embed="rId6"/>
          <a:srcRect/>
          <a:stretch/>
        </p:blipFill>
        <p:spPr>
          <a:xfrm>
            <a:off x="5147232" y="1430844"/>
            <a:ext cx="7525698" cy="4376677"/>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sp>
        <p:nvSpPr>
          <p:cNvPr id="19" name="Rectangle 18">
            <a:extLst>
              <a:ext uri="{FF2B5EF4-FFF2-40B4-BE49-F238E27FC236}">
                <a16:creationId xmlns:a16="http://schemas.microsoft.com/office/drawing/2014/main" id="{5C5B9935-4561-5652-E19B-A63B4C04EFF4}"/>
              </a:ext>
            </a:extLst>
          </p:cNvPr>
          <p:cNvSpPr/>
          <p:nvPr/>
        </p:nvSpPr>
        <p:spPr bwMode="auto">
          <a:xfrm>
            <a:off x="467778" y="5403423"/>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a:rPr>
              <a:t>See all samples from https://aka.ms/m365/samples</a:t>
            </a:r>
          </a:p>
        </p:txBody>
      </p:sp>
    </p:spTree>
    <p:extLst>
      <p:ext uri="{BB962C8B-B14F-4D97-AF65-F5344CB8AC3E}">
        <p14:creationId xmlns:p14="http://schemas.microsoft.com/office/powerpoint/2010/main" val="3186398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9CDF2B99-E356-4F15-1668-E10BEAA40D9A}"/>
              </a:ext>
            </a:extLst>
          </p:cNvPr>
          <p:cNvCxnSpPr/>
          <p:nvPr/>
        </p:nvCxnSpPr>
        <p:spPr>
          <a:xfrm>
            <a:off x="7560129" y="1069521"/>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C781CEEB-2BFF-4DEF-F349-684D7BBF3358}"/>
              </a:ext>
            </a:extLst>
          </p:cNvPr>
          <p:cNvCxnSpPr>
            <a:cxnSpLocks/>
          </p:cNvCxnSpPr>
          <p:nvPr/>
        </p:nvCxnSpPr>
        <p:spPr>
          <a:xfrm>
            <a:off x="11378293" y="4352180"/>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265543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5" y="3182852"/>
            <a:ext cx="5235725" cy="2677087"/>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400" b="1" dirty="0">
                <a:latin typeface="Segoe UI Light"/>
                <a:ea typeface="+mj-lt"/>
                <a:cs typeface="+mj-lt"/>
              </a:rPr>
              <a:t>Using the Microsoft Graph education endpoints in SPFx to create a my assignments web part </a:t>
            </a:r>
            <a:r>
              <a:rPr lang="en-US" sz="2400" dirty="0">
                <a:latin typeface="Segoe UI Light"/>
                <a:ea typeface="+mj-lt"/>
                <a:cs typeface="+mj-lt"/>
              </a:rPr>
              <a:t>– Tony Philips (Cloud Design Box)</a:t>
            </a:r>
          </a:p>
          <a:p>
            <a:pPr marL="8890"/>
            <a:r>
              <a:rPr lang="en-US" sz="2400" dirty="0">
                <a:latin typeface="Segoe UI Light"/>
                <a:ea typeface="+mj-lt"/>
                <a:cs typeface="+mj-lt"/>
              </a:rPr>
              <a:t> </a:t>
            </a:r>
          </a:p>
          <a:p>
            <a:pPr marL="351790" indent="-342900">
              <a:buFont typeface="Arial" panose="020B0604020202020204" pitchFamily="34" charset="0"/>
              <a:buChar char="•"/>
            </a:pPr>
            <a:r>
              <a:rPr lang="en-US" sz="2400" b="1" dirty="0">
                <a:latin typeface="Segoe UI Light"/>
                <a:ea typeface="+mj-lt"/>
                <a:cs typeface="+mj-lt"/>
              </a:rPr>
              <a:t>Getting started on building custom list form experiences with SharePoint Framework  </a:t>
            </a:r>
            <a:r>
              <a:rPr lang="en-US" sz="2400" dirty="0">
                <a:latin typeface="Segoe UI Light"/>
                <a:ea typeface="+mj-lt"/>
                <a:cs typeface="+mj-lt"/>
              </a:rPr>
              <a:t>                 – Waldek Mastykarz (Microsoft)</a:t>
            </a: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5"/>
          <a:srcRect/>
          <a:stretch/>
        </p:blipFill>
        <p:spPr bwMode="auto">
          <a:xfrm>
            <a:off x="6030206" y="4879555"/>
            <a:ext cx="1088609" cy="1088609"/>
          </a:xfrm>
          <a:prstGeom prst="ellipse">
            <a:avLst/>
          </a:prstGeom>
          <a:ln>
            <a:noFill/>
          </a:ln>
          <a:effectLst>
            <a:softEdge rad="112500"/>
          </a:effectLst>
        </p:spPr>
      </p:pic>
      <p:pic>
        <p:nvPicPr>
          <p:cNvPr id="10" name="Picture 2">
            <a:extLst>
              <a:ext uri="{FF2B5EF4-FFF2-40B4-BE49-F238E27FC236}">
                <a16:creationId xmlns:a16="http://schemas.microsoft.com/office/drawing/2014/main" id="{15B0DB46-24E4-45EE-8E26-622D1FA3D4D0}"/>
              </a:ext>
            </a:extLst>
          </p:cNvPr>
          <p:cNvPicPr>
            <a:picLocks noChangeAspect="1" noChangeArrowheads="1"/>
          </p:cNvPicPr>
          <p:nvPr/>
        </p:nvPicPr>
        <p:blipFill>
          <a:blip r:embed="rId6"/>
          <a:srcRect/>
          <a:stretch/>
        </p:blipFill>
        <p:spPr bwMode="auto">
          <a:xfrm>
            <a:off x="6030206" y="3199509"/>
            <a:ext cx="1088609" cy="1088609"/>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750">
                <a:latin typeface="Segoe UI"/>
                <a:cs typeface="Segoe UI Semibold"/>
              </a:rPr>
              <a:t>Next Viva Connections &amp; SPFx call: </a:t>
            </a:r>
            <a:r>
              <a:rPr lang="en-US" sz="2750" b="1">
                <a:latin typeface="Segoe UI"/>
                <a:cs typeface="Segoe UI Semibold"/>
              </a:rPr>
              <a:t>September 8</a:t>
            </a:r>
            <a:r>
              <a:rPr lang="en-US" sz="2750" b="1" baseline="30000">
                <a:latin typeface="Segoe UI"/>
                <a:cs typeface="Segoe UI Semibold"/>
              </a:rPr>
              <a:t>th</a:t>
            </a:r>
            <a:r>
              <a:rPr lang="en-US" sz="2750" b="1">
                <a:latin typeface="Segoe UI"/>
                <a:cs typeface="Segoe UI Semibold"/>
              </a:rPr>
              <a:t> at 07:00am PT</a:t>
            </a:r>
          </a:p>
          <a:p>
            <a:pPr marL="0" indent="0" algn="ctr">
              <a:buNone/>
            </a:pPr>
            <a:r>
              <a:rPr lang="en-US" sz="2000">
                <a:latin typeface="Segoe UI"/>
                <a:cs typeface="Segoe UI Semibold"/>
              </a:rPr>
              <a:t>Next M365 General Dev call: </a:t>
            </a:r>
            <a:r>
              <a:rPr lang="en-US" sz="2000" b="1">
                <a:latin typeface="Segoe UI"/>
                <a:cs typeface="Segoe UI"/>
              </a:rPr>
              <a:t>September</a:t>
            </a:r>
            <a:r>
              <a:rPr lang="en-US" sz="2000" b="1">
                <a:latin typeface="Segoe UI"/>
                <a:cs typeface="Segoe UI Semibold"/>
              </a:rPr>
              <a:t> 1</a:t>
            </a:r>
            <a:r>
              <a:rPr lang="en-US" sz="2000" b="1" baseline="30000">
                <a:latin typeface="Segoe UI"/>
                <a:cs typeface="Segoe UI Semibold"/>
              </a:rPr>
              <a:t>st</a:t>
            </a:r>
            <a:r>
              <a:rPr lang="en-US" sz="2000" b="1">
                <a:latin typeface="Segoe UI"/>
                <a:cs typeface="Segoe UI Semibold"/>
              </a:rPr>
              <a:t> at 07:00am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4" cy="4075027"/>
            <a:chOff x="9956370" y="1471029"/>
            <a:chExt cx="2549364"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4"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00">
                <a:gradFill>
                  <a:gsLst>
                    <a:gs pos="2917">
                      <a:schemeClr val="tx1"/>
                    </a:gs>
                    <a:gs pos="30000">
                      <a:schemeClr val="tx1"/>
                    </a:gs>
                  </a:gsLst>
                  <a:lin ang="5400000" scaled="0"/>
                </a:gradFill>
              </a:rPr>
              <a:t>Microsoft 365 platform (weekly)	</a:t>
            </a:r>
            <a:r>
              <a:rPr lang="en-US" sz="2400">
                <a:solidFill>
                  <a:schemeClr val="accent1"/>
                </a:solidFill>
                <a:hlinkClick r:id="rId3">
                  <a:extLst>
                    <a:ext uri="{A12FA001-AC4F-418D-AE19-62706E023703}">
                      <ahyp:hlinkClr xmlns:ahyp="http://schemas.microsoft.com/office/drawing/2018/hyperlinkcolor" val="tx"/>
                    </a:ext>
                  </a:extLst>
                </a:hlinkClick>
              </a:rPr>
              <a:t>https://aka.ms/m365-dev-call</a:t>
            </a:r>
            <a:r>
              <a:rPr lang="en-US" sz="2400">
                <a:solidFill>
                  <a:schemeClr val="accent1"/>
                </a:solidFill>
              </a:rPr>
              <a:t> </a:t>
            </a:r>
            <a:endParaRPr lang="en-US" sz="2448">
              <a:solidFill>
                <a:schemeClr val="accent1"/>
              </a:solidFill>
            </a:endParaRP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a:t>
            </a:r>
            <a:r>
              <a:rPr lang="en-US" sz="1600" b="1">
                <a:solidFill>
                  <a:schemeClr val="tx2"/>
                </a:solidFill>
              </a:rPr>
              <a:t>on a summer break </a:t>
            </a:r>
            <a:r>
              <a:rPr lang="en-US" sz="1600">
                <a:solidFill>
                  <a:schemeClr val="tx2"/>
                </a:solidFill>
              </a:rPr>
              <a:t>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 – back on 6</a:t>
            </a:r>
            <a:r>
              <a:rPr lang="en-US" sz="1600" baseline="30000">
                <a:solidFill>
                  <a:schemeClr val="tx2"/>
                </a:solidFill>
              </a:rPr>
              <a:t>th</a:t>
            </a:r>
            <a:r>
              <a:rPr lang="en-US" sz="1600">
                <a:solidFill>
                  <a:schemeClr val="tx2"/>
                </a:solidFill>
              </a:rPr>
              <a:t> of September)</a:t>
            </a:r>
            <a:endParaRPr lang="en-US" sz="1600">
              <a:solidFill>
                <a:schemeClr val="tx2"/>
              </a:solidFill>
              <a:cs typeface="Segoe UI"/>
            </a:endParaRP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00">
                <a:gradFill>
                  <a:gsLst>
                    <a:gs pos="2917">
                      <a:schemeClr val="tx1"/>
                    </a:gs>
                    <a:gs pos="30000">
                      <a:schemeClr val="tx1"/>
                    </a:gs>
                  </a:gsLst>
                  <a:lin ang="5400000" scaled="0"/>
                </a:gradFill>
              </a:rPr>
              <a:t>Adaptive Cards			</a:t>
            </a:r>
            <a:r>
              <a:rPr lang="en-US" sz="2400">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chemeClr val="tx1"/>
                    </a:gs>
                    <a:gs pos="30000">
                      <a:schemeClr val="tx1"/>
                    </a:gs>
                  </a:gsLst>
                  <a:lin ang="5400000" scaled="0"/>
                </a:gradFill>
              </a:rPr>
              <a:t>	</a:t>
            </a:r>
            <a:endParaRPr lang="en-US" sz="2400">
              <a:solidFill>
                <a:srgbClr val="0070C0"/>
              </a:solidFill>
            </a:endParaRPr>
          </a:p>
          <a:p>
            <a:pPr>
              <a:lnSpc>
                <a:spcPct val="90000"/>
              </a:lnSpc>
              <a:spcAft>
                <a:spcPts val="612"/>
              </a:spcAft>
            </a:pPr>
            <a:r>
              <a:rPr lang="en-US" sz="2400">
                <a:gradFill>
                  <a:gsLst>
                    <a:gs pos="2917">
                      <a:schemeClr val="tx1"/>
                    </a:gs>
                    <a:gs pos="30000">
                      <a:schemeClr val="tx1"/>
                    </a:gs>
                  </a:gsLst>
                  <a:lin ang="5400000" scaled="0"/>
                </a:gradFill>
              </a:rPr>
              <a:t>Microsoft identity platform		</a:t>
            </a:r>
            <a:r>
              <a:rPr lang="en-US" sz="2400">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Office Add-ins			</a:t>
            </a:r>
            <a:r>
              <a:rPr lang="en-US" sz="2400">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Power Platform			</a:t>
            </a:r>
            <a:r>
              <a:rPr lang="en-US" sz="2400">
                <a:solidFill>
                  <a:srgbClr val="0070C0"/>
                </a:solidFill>
                <a:hlinkClick r:id="rId7"/>
              </a:rPr>
              <a:t>https://aka.ms/PowerPlatformCommunityCall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00">
                <a:gradFill>
                  <a:gsLst>
                    <a:gs pos="2917">
                      <a:schemeClr val="tx1"/>
                    </a:gs>
                    <a:gs pos="30000">
                      <a:schemeClr val="tx1"/>
                    </a:gs>
                  </a:gsLst>
                  <a:lin ang="5400000" scaled="0"/>
                </a:gradFill>
              </a:rPr>
              <a:t>	</a:t>
            </a:r>
            <a:r>
              <a:rPr lang="en-US" sz="2400">
                <a:solidFill>
                  <a:srgbClr val="0070C0"/>
                </a:solidFill>
                <a:hlinkClick r:id="rId8">
                  <a:extLst>
                    <a:ext uri="{A12FA001-AC4F-418D-AE19-62706E023703}">
                      <ahyp:hlinkClr xmlns:ahyp="http://schemas.microsoft.com/office/drawing/2018/hyperlinkcolor" val="tx"/>
                    </a:ext>
                  </a:extLst>
                </a:hlinkClick>
              </a:rPr>
              <a:t>https://aka.ms/m365-dev-sig</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00">
                <a:gradFill>
                  <a:gsLst>
                    <a:gs pos="2917">
                      <a:schemeClr val="tx1"/>
                    </a:gs>
                    <a:gs pos="30000">
                      <a:schemeClr val="tx1"/>
                    </a:gs>
                  </a:gsLst>
                  <a:lin ang="5400000" scaled="0"/>
                </a:gradFill>
              </a:rPr>
              <a:t>	</a:t>
            </a:r>
            <a:r>
              <a:rPr lang="en-US" sz="2400">
                <a:solidFill>
                  <a:srgbClr val="0070C0"/>
                </a:solidFill>
                <a:hlinkClick r:id="rId9">
                  <a:extLst>
                    <a:ext uri="{A12FA001-AC4F-418D-AE19-62706E023703}">
                      <ahyp:hlinkClr xmlns:ahyp="http://schemas.microsoft.com/office/drawing/2018/hyperlinkcolor" val="tx"/>
                    </a:ext>
                  </a:extLst>
                </a:hlinkClick>
              </a:rPr>
              <a:t>https://aka.ms/spfx-call</a:t>
            </a:r>
            <a:r>
              <a:rPr lang="en-US" sz="2400">
                <a:solidFill>
                  <a:srgbClr val="0070C0"/>
                </a:solidFill>
              </a:rPr>
              <a:t> </a:t>
            </a:r>
            <a:endParaRPr lang="en-US" sz="2400">
              <a:solidFill>
                <a:srgbClr val="0070C0"/>
              </a:solidFill>
              <a:cs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6543394"/>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First-time contributor</a:t>
            </a:r>
          </a:p>
          <a:p>
            <a:pPr marL="285750" indent="-285750">
              <a:lnSpc>
                <a:spcPct val="150000"/>
              </a:lnSpc>
              <a:buFont typeface="Arial,Sans-Serif"/>
              <a:buChar char="•"/>
            </a:pPr>
            <a:r>
              <a:rPr lang="en-US" sz="1500" b="1">
                <a:solidFill>
                  <a:srgbClr val="1973B9"/>
                </a:solidFill>
                <a:latin typeface="Segoe UI Semibold"/>
                <a:cs typeface="Segoe UI Semibold"/>
              </a:rPr>
              <a:t>Community docs</a:t>
            </a: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SPFx developer workstation setup</a:t>
            </a:r>
            <a:endParaRPr lang="en-US" sz="1500">
              <a:solidFill>
                <a:srgbClr val="2F2F2F"/>
              </a:solidFill>
              <a:latin typeface="Segoe UI"/>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Segoe UI Black"/>
                <a:cs typeface="Segoe UI Semibold"/>
              </a:rPr>
              <a:t>More than code with VS Code</a:t>
            </a: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p>
          <a:p>
            <a:pPr>
              <a:lnSpc>
                <a:spcPct val="150000"/>
              </a:lnSpc>
            </a:pPr>
            <a:endParaRPr lang="en-US" sz="1500">
              <a:solidFill>
                <a:srgbClr val="1973B9"/>
              </a:solidFill>
              <a:latin typeface="Segoe UI Black"/>
              <a:ea typeface="Segoe UI Black"/>
              <a:cs typeface="Segoe UI Semibold"/>
            </a:endParaRPr>
          </a:p>
          <a:p>
            <a:pPr>
              <a:lnSpc>
                <a:spcPct val="150000"/>
              </a:lnSpc>
            </a:pPr>
            <a:endParaRPr lang="en-US" sz="1500">
              <a:solidFill>
                <a:srgbClr val="1973B9"/>
              </a:solidFill>
              <a:latin typeface="Segoe UI Black"/>
              <a:ea typeface="Segoe UI Black"/>
              <a:cs typeface="Segoe UI Semibold"/>
            </a:endParaRPr>
          </a:p>
          <a:p>
            <a:pPr>
              <a:lnSpc>
                <a:spcPct val="150000"/>
              </a:lnSpc>
            </a:pPr>
            <a:endParaRPr lang="en-US" sz="1500">
              <a:solidFill>
                <a:srgbClr val="1973B9"/>
              </a:solidFill>
              <a:latin typeface="Segoe UI Black"/>
              <a:ea typeface="Segoe UI Black"/>
              <a:cs typeface="Segoe UI Semibold"/>
            </a:endParaRPr>
          </a:p>
          <a:p>
            <a:pPr marL="285750" indent="-285750">
              <a:lnSpc>
                <a:spcPct val="150000"/>
              </a:lnSpc>
              <a:buFont typeface="Arial,Sans-Serif"/>
              <a:buChar char="•"/>
            </a:pPr>
            <a:r>
              <a:rPr lang="en-US" sz="1500">
                <a:solidFill>
                  <a:srgbClr val="1973B9"/>
                </a:solidFill>
                <a:latin typeface="Segoe UI Black"/>
                <a:ea typeface="Segoe UI Black"/>
                <a:cs typeface="Segoe UI Semibold"/>
              </a:rPr>
              <a:t>Power Platform Samples Contributor</a:t>
            </a:r>
          </a:p>
          <a:p>
            <a:pPr marL="285750" indent="-285750">
              <a:lnSpc>
                <a:spcPct val="150000"/>
              </a:lnSpc>
              <a:buFont typeface="Arial,Sans-Serif"/>
              <a:buChar char="•"/>
            </a:pPr>
            <a:r>
              <a:rPr lang="en-US" sz="1500" b="1">
                <a:solidFill>
                  <a:srgbClr val="1973B9"/>
                </a:solidFill>
                <a:latin typeface="Segoe UI Black" panose="020B0A02040204020203" pitchFamily="34" charset="0"/>
                <a:ea typeface="Segoe UI Black" panose="020B0A02040204020203" pitchFamily="34" charset="0"/>
                <a:cs typeface="Segoe UI Semibold"/>
              </a:rPr>
              <a:t>Writing for the Web</a:t>
            </a:r>
            <a:endParaRPr lang="en-US" sz="1500">
              <a:latin typeface="Segoe UI Black" panose="020B0A02040204020203" pitchFamily="34" charset="0"/>
              <a:ea typeface="Segoe UI Black" panose="020B0A02040204020203" pitchFamily="34" charset="0"/>
              <a:cs typeface="Segoe UI Semibold"/>
            </a:endParaRPr>
          </a:p>
          <a:p>
            <a:pPr marL="285750" indent="-285750">
              <a:lnSpc>
                <a:spcPct val="150000"/>
              </a:lnSpc>
              <a:buFont typeface="Arial,Sans-Serif"/>
              <a:buChar char="•"/>
            </a:pPr>
            <a:endParaRPr lang="en-US" sz="1500">
              <a:ea typeface="+mn-lt"/>
              <a:cs typeface="+mn-lt"/>
            </a:endParaRPr>
          </a:p>
          <a:p>
            <a:pPr>
              <a:lnSpc>
                <a:spcPct val="150000"/>
              </a:lnSpc>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pic>
        <p:nvPicPr>
          <p:cNvPr id="5" name="Picture 6">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l="219" r="219"/>
          <a:stretch/>
        </p:blipFill>
        <p:spPr>
          <a:xfrm>
            <a:off x="5822415" y="1041776"/>
            <a:ext cx="6900907" cy="4215587"/>
          </a:xfrm>
          <a:prstGeom prst="rect">
            <a:avLst/>
          </a:prstGeom>
        </p:spPr>
      </p:pic>
      <p:sp>
        <p:nvSpPr>
          <p:cNvPr id="4" name="Rectangle 3">
            <a:extLst>
              <a:ext uri="{FF2B5EF4-FFF2-40B4-BE49-F238E27FC236}">
                <a16:creationId xmlns:a16="http://schemas.microsoft.com/office/drawing/2014/main" id="{3CDF55D0-D6B5-1937-F179-520E5A479F43}"/>
              </a:ext>
            </a:extLst>
          </p:cNvPr>
          <p:cNvSpPr/>
          <p:nvPr/>
        </p:nvSpPr>
        <p:spPr bwMode="auto">
          <a:xfrm rot="1171682">
            <a:off x="3608752" y="5087245"/>
            <a:ext cx="2131097" cy="635091"/>
          </a:xfrm>
          <a:prstGeom prst="rect">
            <a:avLst/>
          </a:prstGeom>
          <a:solidFill>
            <a:srgbClr val="ED7D3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spcBef>
                <a:spcPct val="0"/>
              </a:spcBef>
              <a:spcAft>
                <a:spcPct val="0"/>
              </a:spcAft>
            </a:pPr>
            <a:r>
              <a:rPr lang="en-US" sz="1500">
                <a:gradFill>
                  <a:gsLst>
                    <a:gs pos="0">
                      <a:srgbClr val="FFFFFF"/>
                    </a:gs>
                    <a:gs pos="100000">
                      <a:srgbClr val="FFFFFF"/>
                    </a:gs>
                  </a:gsLst>
                  <a:lin ang="5400000" scaled="0"/>
                </a:gradFill>
                <a:latin typeface="Segoe UI Black"/>
                <a:cs typeface="Segoe UI"/>
              </a:rPr>
              <a:t>September &amp; October Dates</a:t>
            </a:r>
            <a:endParaRPr lang="en-US"/>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SharePoint Framework</a:t>
            </a:r>
            <a:br>
              <a:rPr lang="en-US"/>
            </a:br>
            <a:r>
              <a:rPr lang="en-US" sz="2800"/>
              <a:t>Latest from Microsoft engineering for Microsoft Viva, Microsoft Teams and SharePoint extensibility</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553122-5672-49E0-86A0-770A0FE9C1B2}"/>
              </a:ext>
            </a:extLst>
          </p:cNvPr>
          <p:cNvSpPr>
            <a:spLocks noGrp="1"/>
          </p:cNvSpPr>
          <p:nvPr>
            <p:ph type="title"/>
          </p:nvPr>
        </p:nvSpPr>
        <p:spPr>
          <a:xfrm>
            <a:off x="465138" y="632779"/>
            <a:ext cx="11533187" cy="761683"/>
          </a:xfrm>
        </p:spPr>
        <p:txBody>
          <a:bodyPr/>
          <a:lstStyle/>
          <a:p>
            <a:r>
              <a:rPr lang="en-US" sz="2400"/>
              <a:t>Rolling 28 days active users (MAU) for custom SharePoint Framework components in M365</a:t>
            </a:r>
            <a:br>
              <a:rPr lang="en-US"/>
            </a:br>
            <a:r>
              <a:rPr lang="en-US" sz="1500">
                <a:latin typeface="+mn-lt"/>
              </a:rPr>
              <a:t>There are currently tens of millions of monthly active users for customer and partner created SharePoint Framework components in Microsoft 365</a:t>
            </a:r>
            <a:endParaRPr lang="en-FI" sz="1500">
              <a:latin typeface="+mn-lt"/>
            </a:endParaRPr>
          </a:p>
        </p:txBody>
      </p:sp>
      <p:sp>
        <p:nvSpPr>
          <p:cNvPr id="10" name="TextBox 9">
            <a:extLst>
              <a:ext uri="{FF2B5EF4-FFF2-40B4-BE49-F238E27FC236}">
                <a16:creationId xmlns:a16="http://schemas.microsoft.com/office/drawing/2014/main" id="{7C816919-6E6A-4402-ADE3-B85F4ACC0DF0}"/>
              </a:ext>
            </a:extLst>
          </p:cNvPr>
          <p:cNvSpPr txBox="1"/>
          <p:nvPr/>
        </p:nvSpPr>
        <p:spPr>
          <a:xfrm>
            <a:off x="8025191" y="6357185"/>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2022</a:t>
            </a:r>
            <a:endParaRPr lang="en-FI" sz="120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91480DE8-A5FC-05F5-A4B9-B05D4D650380}"/>
              </a:ext>
            </a:extLst>
          </p:cNvPr>
          <p:cNvSpPr/>
          <p:nvPr/>
        </p:nvSpPr>
        <p:spPr bwMode="auto">
          <a:xfrm>
            <a:off x="11213080" y="1915417"/>
            <a:ext cx="1121308" cy="1581845"/>
          </a:xfrm>
          <a:prstGeom prst="rect">
            <a:avLst/>
          </a:prstGeom>
          <a:solidFill>
            <a:schemeClr val="bg1">
              <a:lumMod val="2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2"/>
                </a:solidFill>
                <a:ea typeface="Segoe UI" pitchFamily="34" charset="0"/>
                <a:cs typeface="Segoe UI" pitchFamily="34" charset="0"/>
              </a:rPr>
              <a:t>All time highest usage in a day – Monday 22</a:t>
            </a:r>
            <a:r>
              <a:rPr lang="en-US" sz="1200" baseline="30000">
                <a:solidFill>
                  <a:schemeClr val="bg2"/>
                </a:solidFill>
                <a:ea typeface="Segoe UI" pitchFamily="34" charset="0"/>
                <a:cs typeface="Segoe UI" pitchFamily="34" charset="0"/>
              </a:rPr>
              <a:t>nd</a:t>
            </a:r>
            <a:r>
              <a:rPr lang="en-US" sz="1200">
                <a:solidFill>
                  <a:schemeClr val="bg2"/>
                </a:solidFill>
                <a:ea typeface="Segoe UI" pitchFamily="34" charset="0"/>
                <a:cs typeface="Segoe UI" pitchFamily="34" charset="0"/>
              </a:rPr>
              <a:t> of August 2022</a:t>
            </a:r>
            <a:endParaRPr lang="en-FI" sz="1200">
              <a:solidFill>
                <a:schemeClr val="bg2"/>
              </a:solidFill>
              <a:ea typeface="Segoe UI" pitchFamily="34" charset="0"/>
              <a:cs typeface="Segoe UI" pitchFamily="34" charset="0"/>
            </a:endParaRPr>
          </a:p>
        </p:txBody>
      </p:sp>
      <p:pic>
        <p:nvPicPr>
          <p:cNvPr id="1026" name="Picture 2">
            <a:extLst>
              <a:ext uri="{FF2B5EF4-FFF2-40B4-BE49-F238E27FC236}">
                <a16:creationId xmlns:a16="http://schemas.microsoft.com/office/drawing/2014/main" id="{135154FB-108E-4C03-BB39-07D5A7EB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052" y="6994525"/>
            <a:ext cx="2587611" cy="25876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D7D7A-5B61-E19C-DE18-0A2970824E3D}"/>
              </a:ext>
            </a:extLst>
          </p:cNvPr>
          <p:cNvSpPr txBox="1"/>
          <p:nvPr/>
        </p:nvSpPr>
        <p:spPr>
          <a:xfrm>
            <a:off x="4196672" y="6373657"/>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2021</a:t>
            </a:r>
            <a:endParaRPr lang="en-FI" sz="120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F1E7D341-ACA5-5D51-1117-938EE8397606}"/>
              </a:ext>
            </a:extLst>
          </p:cNvPr>
          <p:cNvSpPr txBox="1"/>
          <p:nvPr/>
        </p:nvSpPr>
        <p:spPr>
          <a:xfrm>
            <a:off x="2219763" y="6361743"/>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2020</a:t>
            </a:r>
            <a:endParaRPr lang="en-FI" sz="120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B63C4345-583B-697F-1922-18888AC94030}"/>
              </a:ext>
            </a:extLst>
          </p:cNvPr>
          <p:cNvSpPr txBox="1"/>
          <p:nvPr/>
        </p:nvSpPr>
        <p:spPr>
          <a:xfrm>
            <a:off x="888394" y="6361744"/>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2020</a:t>
            </a:r>
            <a:endParaRPr lang="en-FI" sz="120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63295C31-4DEA-A971-DD41-7FC9B9206B07}"/>
              </a:ext>
            </a:extLst>
          </p:cNvPr>
          <p:cNvSpPr txBox="1"/>
          <p:nvPr/>
        </p:nvSpPr>
        <p:spPr>
          <a:xfrm>
            <a:off x="6130745" y="6357186"/>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2021</a:t>
            </a:r>
            <a:endParaRPr lang="en-FI" sz="120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A5409C7-6F34-74E4-1D06-16AC38A9D907}"/>
              </a:ext>
            </a:extLst>
          </p:cNvPr>
          <p:cNvSpPr txBox="1"/>
          <p:nvPr/>
        </p:nvSpPr>
        <p:spPr>
          <a:xfrm>
            <a:off x="10041727" y="6364363"/>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2022</a:t>
            </a:r>
            <a:endParaRPr lang="en-FI" sz="120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E1D4A5F3-65DE-E4A9-3DE5-67E5CA2D5B3E}"/>
              </a:ext>
            </a:extLst>
          </p:cNvPr>
          <p:cNvPicPr>
            <a:picLocks noChangeAspect="1"/>
          </p:cNvPicPr>
          <p:nvPr/>
        </p:nvPicPr>
        <p:blipFill>
          <a:blip r:embed="rId4"/>
          <a:stretch>
            <a:fillRect/>
          </a:stretch>
        </p:blipFill>
        <p:spPr>
          <a:xfrm>
            <a:off x="1369392" y="2017446"/>
            <a:ext cx="9724677" cy="4354094"/>
          </a:xfrm>
          <a:prstGeom prst="rect">
            <a:avLst/>
          </a:prstGeom>
        </p:spPr>
      </p:pic>
      <p:cxnSp>
        <p:nvCxnSpPr>
          <p:cNvPr id="12" name="Straight Connector 11">
            <a:extLst>
              <a:ext uri="{FF2B5EF4-FFF2-40B4-BE49-F238E27FC236}">
                <a16:creationId xmlns:a16="http://schemas.microsoft.com/office/drawing/2014/main" id="{ADEF8085-CC88-5F33-472A-B0B73239C666}"/>
              </a:ext>
            </a:extLst>
          </p:cNvPr>
          <p:cNvCxnSpPr>
            <a:cxnSpLocks/>
          </p:cNvCxnSpPr>
          <p:nvPr/>
        </p:nvCxnSpPr>
        <p:spPr>
          <a:xfrm flipH="1">
            <a:off x="11006906" y="2102453"/>
            <a:ext cx="306291" cy="53395"/>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65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0.12127 -0.00227 L 0.75236 -0.93124 " pathEditMode="relative" rAng="0" ptsTypes="AA">
                                      <p:cBhvr>
                                        <p:cTn id="6" dur="5000" fill="hold"/>
                                        <p:tgtEl>
                                          <p:spTgt spid="1026"/>
                                        </p:tgtEl>
                                        <p:attrNameLst>
                                          <p:attrName>ppt_x</p:attrName>
                                          <p:attrName>ppt_y</p:attrName>
                                        </p:attrNameLst>
                                      </p:cBhvr>
                                      <p:rCtr x="43681" y="-464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2446</Words>
  <Application>Microsoft Office PowerPoint</Application>
  <PresentationFormat>Custom</PresentationFormat>
  <Paragraphs>320</Paragraphs>
  <Slides>24</Slides>
  <Notes>24</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24</vt:i4>
      </vt:variant>
    </vt:vector>
  </HeadingPairs>
  <TitlesOfParts>
    <vt:vector size="41" baseType="lpstr">
      <vt:lpstr>Apple Color Emoji</vt:lpstr>
      <vt:lpstr>-apple-system</vt:lpstr>
      <vt:lpstr>Arial</vt:lpstr>
      <vt:lpstr>Arial,Sans-Serif</vt:lpstr>
      <vt:lpstr>Calibri</vt:lpstr>
      <vt:lpstr>Consolas</vt:lpstr>
      <vt:lpstr>Corbel</vt:lpstr>
      <vt:lpstr>Fira Code</vt:lpstr>
      <vt:lpstr>Segoe UI</vt:lpstr>
      <vt:lpstr>Segoe UI Black</vt:lpstr>
      <vt:lpstr>Segoe UI Light</vt:lpstr>
      <vt:lpstr>Segoe UI Semibold</vt:lpstr>
      <vt:lpstr>Segoe UI Semilight</vt:lpstr>
      <vt:lpstr>Wingdings</vt:lpstr>
      <vt:lpstr>Office 365 PPT Template - 2017</vt:lpstr>
      <vt:lpstr>Digital Blue Tunnel 16x9</vt:lpstr>
      <vt:lpstr>Office 365 PPT Template - 2017</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SharePoint Framework Latest from Microsoft engineering for Microsoft Viva, Microsoft Teams and SharePoint extensibility   </vt:lpstr>
      <vt:lpstr>Rolling 28 days active users (MAU) for custom SharePoint Framework components in M365 There are currently tens of millions of monthly active users for customer and partner created SharePoint Framework components in Microsoft 365</vt:lpstr>
      <vt:lpstr>The Road Ahead – SPFx roadmap </vt:lpstr>
      <vt:lpstr>PnPjs Client-Side Libraries   </vt:lpstr>
      <vt:lpstr>PnPjs Client-Side Libraries</vt:lpstr>
      <vt:lpstr>CLI for Microsoft 365 </vt:lpstr>
      <vt:lpstr>CLI for Microsoft 365</vt:lpstr>
      <vt:lpstr>SPFx Reusable Components </vt:lpstr>
      <vt:lpstr>Reusable SPFx Controls</vt:lpstr>
      <vt:lpstr>PnP Modern Search </vt:lpstr>
      <vt:lpstr>PnP Modern Search</vt:lpstr>
      <vt:lpstr>PnP SPFx Samples </vt:lpstr>
      <vt:lpstr>PnP SPFx ACEs</vt:lpstr>
      <vt:lpstr>Optional picture time!</vt:lpstr>
      <vt:lpstr>DEMO</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2022-08-25T19:08:41Z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ies>
</file>